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86" r:id="rId3"/>
    <p:sldId id="257" r:id="rId4"/>
    <p:sldId id="258" r:id="rId5"/>
    <p:sldId id="289" r:id="rId6"/>
    <p:sldId id="325" r:id="rId7"/>
    <p:sldId id="306" r:id="rId8"/>
    <p:sldId id="297" r:id="rId9"/>
    <p:sldId id="326" r:id="rId10"/>
    <p:sldId id="298" r:id="rId11"/>
    <p:sldId id="264" r:id="rId12"/>
    <p:sldId id="265" r:id="rId13"/>
    <p:sldId id="316" r:id="rId14"/>
    <p:sldId id="319" r:id="rId15"/>
    <p:sldId id="266" r:id="rId16"/>
    <p:sldId id="320" r:id="rId17"/>
    <p:sldId id="308" r:id="rId18"/>
    <p:sldId id="321" r:id="rId19"/>
    <p:sldId id="327" r:id="rId20"/>
    <p:sldId id="334" r:id="rId21"/>
    <p:sldId id="335" r:id="rId22"/>
    <p:sldId id="328" r:id="rId23"/>
    <p:sldId id="318" r:id="rId24"/>
    <p:sldId id="267" r:id="rId25"/>
    <p:sldId id="268" r:id="rId26"/>
    <p:sldId id="309" r:id="rId27"/>
    <p:sldId id="291" r:id="rId28"/>
    <p:sldId id="269" r:id="rId29"/>
    <p:sldId id="310" r:id="rId30"/>
    <p:sldId id="270" r:id="rId31"/>
    <p:sldId id="311" r:id="rId32"/>
    <p:sldId id="317" r:id="rId33"/>
    <p:sldId id="329" r:id="rId34"/>
    <p:sldId id="330" r:id="rId35"/>
    <p:sldId id="331" r:id="rId36"/>
    <p:sldId id="332" r:id="rId37"/>
    <p:sldId id="333" r:id="rId38"/>
    <p:sldId id="299" r:id="rId39"/>
    <p:sldId id="290" r:id="rId40"/>
    <p:sldId id="322" r:id="rId41"/>
    <p:sldId id="312" r:id="rId42"/>
    <p:sldId id="314" r:id="rId43"/>
    <p:sldId id="272" r:id="rId44"/>
    <p:sldId id="280" r:id="rId45"/>
    <p:sldId id="324" r:id="rId46"/>
    <p:sldId id="281" r:id="rId47"/>
    <p:sldId id="285" r:id="rId48"/>
    <p:sldId id="336" r:id="rId49"/>
    <p:sldId id="337" r:id="rId50"/>
    <p:sldId id="338" r:id="rId51"/>
    <p:sldId id="302" r:id="rId52"/>
    <p:sldId id="282" r:id="rId53"/>
    <p:sldId id="323" r:id="rId54"/>
    <p:sldId id="315" r:id="rId55"/>
    <p:sldId id="275" r:id="rId56"/>
    <p:sldId id="276" r:id="rId57"/>
    <p:sldId id="271" r:id="rId58"/>
    <p:sldId id="287" r:id="rId59"/>
    <p:sldId id="259" r:id="rId60"/>
    <p:sldId id="292" r:id="rId61"/>
    <p:sldId id="293" r:id="rId62"/>
    <p:sldId id="294" r:id="rId63"/>
    <p:sldId id="307" r:id="rId64"/>
    <p:sldId id="260" r:id="rId65"/>
    <p:sldId id="283" r:id="rId66"/>
    <p:sldId id="284" r:id="rId67"/>
    <p:sldId id="296" r:id="rId68"/>
    <p:sldId id="261" r:id="rId69"/>
    <p:sldId id="262" r:id="rId70"/>
    <p:sldId id="263" r:id="rId71"/>
    <p:sldId id="288" r:id="rId72"/>
    <p:sldId id="300" r:id="rId73"/>
    <p:sldId id="301" r:id="rId74"/>
    <p:sldId id="303" r:id="rId75"/>
    <p:sldId id="304" r:id="rId76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0" autoAdjust="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F6E43-4635-4687-B0CE-EFEF115A4C6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0CB3343A-FD1D-4F8C-8DDB-21F188FFDC4F}">
      <dgm:prSet phldrT="[Text]"/>
      <dgm:spPr/>
      <dgm:t>
        <a:bodyPr/>
        <a:lstStyle/>
        <a:p>
          <a:r>
            <a:rPr lang="de-CH" dirty="0"/>
            <a:t>Markus Kronauer, EDU Schweiz</a:t>
          </a:r>
        </a:p>
      </dgm:t>
    </dgm:pt>
    <dgm:pt modelId="{6EB851AC-F65D-4D61-A713-9162D79CA806}" type="parTrans" cxnId="{64DA6C9E-C6E8-49A9-BAC7-57686BD695A4}">
      <dgm:prSet/>
      <dgm:spPr/>
      <dgm:t>
        <a:bodyPr/>
        <a:lstStyle/>
        <a:p>
          <a:endParaRPr lang="de-CH"/>
        </a:p>
      </dgm:t>
    </dgm:pt>
    <dgm:pt modelId="{947028DC-7430-4D1B-B47B-453ADA942B7A}" type="sibTrans" cxnId="{64DA6C9E-C6E8-49A9-BAC7-57686BD695A4}">
      <dgm:prSet/>
      <dgm:spPr/>
      <dgm:t>
        <a:bodyPr/>
        <a:lstStyle/>
        <a:p>
          <a:endParaRPr lang="de-CH"/>
        </a:p>
      </dgm:t>
    </dgm:pt>
    <dgm:pt modelId="{51659632-DF8F-4703-8AD9-59792AB2E562}">
      <dgm:prSet phldrT="[Text]" custT="1"/>
      <dgm:spPr/>
      <dgm:t>
        <a:bodyPr/>
        <a:lstStyle/>
        <a:p>
          <a:r>
            <a:rPr lang="de-CH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rPr>
            <a:t>Redaktion der EDU Webseiten </a:t>
          </a:r>
          <a:r>
            <a:rPr lang="de-CH" sz="2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rPr>
            <a:t>mit WordPress</a:t>
          </a:r>
          <a:endParaRPr lang="de-CH" sz="28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D918F58B-5E8F-40C5-86AF-C04B24729742}" type="parTrans" cxnId="{E4544FE5-2523-4969-AFEA-5C7C09463225}">
      <dgm:prSet/>
      <dgm:spPr/>
      <dgm:t>
        <a:bodyPr/>
        <a:lstStyle/>
        <a:p>
          <a:endParaRPr lang="de-CH"/>
        </a:p>
      </dgm:t>
    </dgm:pt>
    <dgm:pt modelId="{D284D2C1-2E3F-4600-B17C-3802F2BB0361}" type="sibTrans" cxnId="{E4544FE5-2523-4969-AFEA-5C7C09463225}">
      <dgm:prSet/>
      <dgm:spPr/>
      <dgm:t>
        <a:bodyPr/>
        <a:lstStyle/>
        <a:p>
          <a:endParaRPr lang="de-CH"/>
        </a:p>
      </dgm:t>
    </dgm:pt>
    <dgm:pt modelId="{CDF3F480-679A-4C2C-B326-7DFBB161B6A9}" type="pres">
      <dgm:prSet presAssocID="{D3CF6E43-4635-4687-B0CE-EFEF115A4C64}" presName="Name0" presStyleCnt="0">
        <dgm:presLayoutVars>
          <dgm:chMax/>
          <dgm:chPref/>
          <dgm:dir/>
          <dgm:animLvl val="lvl"/>
        </dgm:presLayoutVars>
      </dgm:prSet>
      <dgm:spPr/>
    </dgm:pt>
    <dgm:pt modelId="{6C779643-6A11-4B7A-B5EB-50C7CFF41379}" type="pres">
      <dgm:prSet presAssocID="{0CB3343A-FD1D-4F8C-8DDB-21F188FFDC4F}" presName="composite" presStyleCnt="0"/>
      <dgm:spPr/>
    </dgm:pt>
    <dgm:pt modelId="{A897FE03-F743-4E2D-BDAA-222E7426215E}" type="pres">
      <dgm:prSet presAssocID="{0CB3343A-FD1D-4F8C-8DDB-21F188FFDC4F}" presName="ParentAccentShape" presStyleLbl="trBgShp" presStyleIdx="0" presStyleCnt="2"/>
      <dgm:spPr/>
    </dgm:pt>
    <dgm:pt modelId="{6B34A4C0-AAB8-40A3-A3DD-08200F7F51A4}" type="pres">
      <dgm:prSet presAssocID="{0CB3343A-FD1D-4F8C-8DDB-21F188FFDC4F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4ED80EEB-493B-4A43-9399-794587D0A019}" type="pres">
      <dgm:prSet presAssocID="{0CB3343A-FD1D-4F8C-8DDB-21F188FFDC4F}" presName="ChildText" presStyleLbl="revTx" presStyleIdx="1" presStyleCnt="2">
        <dgm:presLayoutVars>
          <dgm:chMax val="0"/>
          <dgm:chPref val="0"/>
        </dgm:presLayoutVars>
      </dgm:prSet>
      <dgm:spPr/>
    </dgm:pt>
    <dgm:pt modelId="{185CF2C2-C271-44DD-9CF7-C940A486B77F}" type="pres">
      <dgm:prSet presAssocID="{0CB3343A-FD1D-4F8C-8DDB-21F188FFDC4F}" presName="ChildAccentShape" presStyleLbl="trBgShp" presStyleIdx="1" presStyleCnt="2"/>
      <dgm:spPr/>
    </dgm:pt>
    <dgm:pt modelId="{16C84B7F-5A32-412D-93CC-1519849C94D5}" type="pres">
      <dgm:prSet presAssocID="{0CB3343A-FD1D-4F8C-8DDB-21F188FFDC4F}" presName="Image" presStyleLbl="alignImgPlace1" presStyleIdx="0" presStyleCnt="1" custScaleX="934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AE492C13-6C8B-4F5F-B61A-E3E31124EDE0}" type="presOf" srcId="{D3CF6E43-4635-4687-B0CE-EFEF115A4C64}" destId="{CDF3F480-679A-4C2C-B326-7DFBB161B6A9}" srcOrd="0" destOrd="0" presId="urn:microsoft.com/office/officeart/2009/3/layout/SnapshotPictureList"/>
    <dgm:cxn modelId="{1A5FD05F-A3BA-4917-98A2-1C377DC1CB6C}" type="presOf" srcId="{0CB3343A-FD1D-4F8C-8DDB-21F188FFDC4F}" destId="{6B34A4C0-AAB8-40A3-A3DD-08200F7F51A4}" srcOrd="0" destOrd="0" presId="urn:microsoft.com/office/officeart/2009/3/layout/SnapshotPictureList"/>
    <dgm:cxn modelId="{C652096E-B007-4987-ABB9-35FCC07923B7}" type="presOf" srcId="{51659632-DF8F-4703-8AD9-59792AB2E562}" destId="{4ED80EEB-493B-4A43-9399-794587D0A019}" srcOrd="0" destOrd="0" presId="urn:microsoft.com/office/officeart/2009/3/layout/SnapshotPictureList"/>
    <dgm:cxn modelId="{64DA6C9E-C6E8-49A9-BAC7-57686BD695A4}" srcId="{D3CF6E43-4635-4687-B0CE-EFEF115A4C64}" destId="{0CB3343A-FD1D-4F8C-8DDB-21F188FFDC4F}" srcOrd="0" destOrd="0" parTransId="{6EB851AC-F65D-4D61-A713-9162D79CA806}" sibTransId="{947028DC-7430-4D1B-B47B-453ADA942B7A}"/>
    <dgm:cxn modelId="{E4544FE5-2523-4969-AFEA-5C7C09463225}" srcId="{0CB3343A-FD1D-4F8C-8DDB-21F188FFDC4F}" destId="{51659632-DF8F-4703-8AD9-59792AB2E562}" srcOrd="0" destOrd="0" parTransId="{D918F58B-5E8F-40C5-86AF-C04B24729742}" sibTransId="{D284D2C1-2E3F-4600-B17C-3802F2BB0361}"/>
    <dgm:cxn modelId="{AB5E03F4-C3EA-45AF-97D5-52155BAFE753}" type="presParOf" srcId="{CDF3F480-679A-4C2C-B326-7DFBB161B6A9}" destId="{6C779643-6A11-4B7A-B5EB-50C7CFF41379}" srcOrd="0" destOrd="0" presId="urn:microsoft.com/office/officeart/2009/3/layout/SnapshotPictureList"/>
    <dgm:cxn modelId="{57F861EF-ABAC-4954-B893-78B99FBDAFEB}" type="presParOf" srcId="{6C779643-6A11-4B7A-B5EB-50C7CFF41379}" destId="{A897FE03-F743-4E2D-BDAA-222E7426215E}" srcOrd="0" destOrd="0" presId="urn:microsoft.com/office/officeart/2009/3/layout/SnapshotPictureList"/>
    <dgm:cxn modelId="{252790BC-CF17-40C4-BCFB-D7AAF4756CAD}" type="presParOf" srcId="{6C779643-6A11-4B7A-B5EB-50C7CFF41379}" destId="{6B34A4C0-AAB8-40A3-A3DD-08200F7F51A4}" srcOrd="1" destOrd="0" presId="urn:microsoft.com/office/officeart/2009/3/layout/SnapshotPictureList"/>
    <dgm:cxn modelId="{FD510DF9-729D-40E8-B73A-DF4342E0DF5C}" type="presParOf" srcId="{6C779643-6A11-4B7A-B5EB-50C7CFF41379}" destId="{4ED80EEB-493B-4A43-9399-794587D0A019}" srcOrd="2" destOrd="0" presId="urn:microsoft.com/office/officeart/2009/3/layout/SnapshotPictureList"/>
    <dgm:cxn modelId="{A6B1AFD4-A25A-4AE3-8437-8B624F6E7FA7}" type="presParOf" srcId="{6C779643-6A11-4B7A-B5EB-50C7CFF41379}" destId="{185CF2C2-C271-44DD-9CF7-C940A486B77F}" srcOrd="3" destOrd="0" presId="urn:microsoft.com/office/officeart/2009/3/layout/SnapshotPictureList"/>
    <dgm:cxn modelId="{44D44F12-659D-4CD5-AD82-B7E84F17080E}" type="presParOf" srcId="{6C779643-6A11-4B7A-B5EB-50C7CFF41379}" destId="{16C84B7F-5A32-412D-93CC-1519849C94D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925C89-D0C5-4186-B500-CA8283D7743B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F3A89067-27A4-49F0-BB2D-86FD12EAD3BC}">
      <dgm:prSet phldrT="[Text]"/>
      <dgm:spPr>
        <a:solidFill>
          <a:srgbClr val="00B050"/>
        </a:solidFill>
      </dgm:spPr>
      <dgm:t>
        <a:bodyPr/>
        <a:lstStyle/>
        <a:p>
          <a:r>
            <a:rPr lang="de-CH" dirty="0"/>
            <a:t>Kantons- / Orts- Redaktor </a:t>
          </a:r>
        </a:p>
      </dgm:t>
    </dgm:pt>
    <dgm:pt modelId="{EF15EEE3-10C1-4C1D-8B25-EE969802E85A}" type="parTrans" cxnId="{CD12E08D-3D56-4E73-B462-2163C72C5679}">
      <dgm:prSet/>
      <dgm:spPr/>
      <dgm:t>
        <a:bodyPr/>
        <a:lstStyle/>
        <a:p>
          <a:endParaRPr lang="de-CH"/>
        </a:p>
      </dgm:t>
    </dgm:pt>
    <dgm:pt modelId="{2E36053F-D17D-4EAC-A789-DA58A17ADA9D}" type="sibTrans" cxnId="{CD12E08D-3D56-4E73-B462-2163C72C5679}">
      <dgm:prSet/>
      <dgm:spPr/>
      <dgm:t>
        <a:bodyPr/>
        <a:lstStyle/>
        <a:p>
          <a:endParaRPr lang="de-CH"/>
        </a:p>
      </dgm:t>
    </dgm:pt>
    <dgm:pt modelId="{EAB06597-0DCE-462F-8AF1-DABCED2C4488}">
      <dgm:prSet phldrT="[Text]"/>
      <dgm:spPr>
        <a:solidFill>
          <a:srgbClr val="FF0000"/>
        </a:solidFill>
      </dgm:spPr>
      <dgm:t>
        <a:bodyPr/>
        <a:lstStyle/>
        <a:p>
          <a:r>
            <a:rPr lang="de-CH" dirty="0"/>
            <a:t>Übernahme nicht möglich</a:t>
          </a:r>
        </a:p>
      </dgm:t>
    </dgm:pt>
    <dgm:pt modelId="{A6E32B86-A357-4733-B171-3325B118BC9F}" type="parTrans" cxnId="{2B78D3AE-6BD7-4DBB-B114-28701574EDF8}">
      <dgm:prSet/>
      <dgm:spPr/>
      <dgm:t>
        <a:bodyPr/>
        <a:lstStyle/>
        <a:p>
          <a:endParaRPr lang="de-CH"/>
        </a:p>
      </dgm:t>
    </dgm:pt>
    <dgm:pt modelId="{B1D912A6-F004-4D69-8DB8-3A1E067DAAA8}" type="sibTrans" cxnId="{2B78D3AE-6BD7-4DBB-B114-28701574EDF8}">
      <dgm:prSet/>
      <dgm:spPr/>
      <dgm:t>
        <a:bodyPr/>
        <a:lstStyle/>
        <a:p>
          <a:endParaRPr lang="de-CH"/>
        </a:p>
      </dgm:t>
    </dgm:pt>
    <dgm:pt modelId="{6EEFB4D8-1297-4A32-9858-DC14F9625C16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CH" dirty="0"/>
            <a:t>EDU Kanton / Ort</a:t>
          </a:r>
        </a:p>
      </dgm:t>
    </dgm:pt>
    <dgm:pt modelId="{77F0E232-60A3-4904-9233-909ACC831926}" type="parTrans" cxnId="{FA941B88-68BE-4347-AFEA-D816FEE21996}">
      <dgm:prSet/>
      <dgm:spPr/>
      <dgm:t>
        <a:bodyPr/>
        <a:lstStyle/>
        <a:p>
          <a:endParaRPr lang="de-CH"/>
        </a:p>
      </dgm:t>
    </dgm:pt>
    <dgm:pt modelId="{E50D020A-FF92-4495-BE44-433B097D22B4}" type="sibTrans" cxnId="{FA941B88-68BE-4347-AFEA-D816FEE21996}">
      <dgm:prSet/>
      <dgm:spPr/>
      <dgm:t>
        <a:bodyPr/>
        <a:lstStyle/>
        <a:p>
          <a:endParaRPr lang="de-CH"/>
        </a:p>
      </dgm:t>
    </dgm:pt>
    <dgm:pt modelId="{2339B7AF-FE2A-4F98-B5CD-AFB80A78667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CH" dirty="0"/>
            <a:t>EDU Schweiz</a:t>
          </a:r>
        </a:p>
      </dgm:t>
    </dgm:pt>
    <dgm:pt modelId="{4A19676D-5DBA-4657-A684-8519DCFF29D0}" type="parTrans" cxnId="{A7F77385-1474-44EE-90B7-60A8468E260E}">
      <dgm:prSet/>
      <dgm:spPr/>
      <dgm:t>
        <a:bodyPr/>
        <a:lstStyle/>
        <a:p>
          <a:endParaRPr lang="de-CH"/>
        </a:p>
      </dgm:t>
    </dgm:pt>
    <dgm:pt modelId="{826EED40-3EAB-40F4-BA95-68410A94F5C5}" type="sibTrans" cxnId="{A7F77385-1474-44EE-90B7-60A8468E260E}">
      <dgm:prSet/>
      <dgm:spPr/>
      <dgm:t>
        <a:bodyPr/>
        <a:lstStyle/>
        <a:p>
          <a:endParaRPr lang="de-CH"/>
        </a:p>
      </dgm:t>
    </dgm:pt>
    <dgm:pt modelId="{5F40EFFD-3F5F-46F6-8F20-7A715DE66BA2}" type="pres">
      <dgm:prSet presAssocID="{A9925C89-D0C5-4186-B500-CA8283D7743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552FF7-508C-4EAA-A243-9ED854302F9A}" type="pres">
      <dgm:prSet presAssocID="{A9925C89-D0C5-4186-B500-CA8283D7743B}" presName="hierFlow" presStyleCnt="0"/>
      <dgm:spPr/>
    </dgm:pt>
    <dgm:pt modelId="{D354BE10-6EC9-4511-99FE-40AFC9CBD01E}" type="pres">
      <dgm:prSet presAssocID="{A9925C89-D0C5-4186-B500-CA8283D7743B}" presName="firstBuf" presStyleCnt="0"/>
      <dgm:spPr/>
    </dgm:pt>
    <dgm:pt modelId="{F64782D4-DCB2-474B-A0DF-3BD06187A547}" type="pres">
      <dgm:prSet presAssocID="{A9925C89-D0C5-4186-B500-CA8283D7743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74A26F-2904-4903-9F9E-FA8B570E6C6F}" type="pres">
      <dgm:prSet presAssocID="{F3A89067-27A4-49F0-BB2D-86FD12EAD3BC}" presName="Name14" presStyleCnt="0"/>
      <dgm:spPr/>
    </dgm:pt>
    <dgm:pt modelId="{9050CFF4-68CA-4094-9659-6062B9F858D3}" type="pres">
      <dgm:prSet presAssocID="{F3A89067-27A4-49F0-BB2D-86FD12EAD3BC}" presName="level1Shape" presStyleLbl="node0" presStyleIdx="0" presStyleCnt="1">
        <dgm:presLayoutVars>
          <dgm:chPref val="3"/>
        </dgm:presLayoutVars>
      </dgm:prSet>
      <dgm:spPr/>
    </dgm:pt>
    <dgm:pt modelId="{4832F49E-556E-43D3-83A4-2B694BF0694B}" type="pres">
      <dgm:prSet presAssocID="{F3A89067-27A4-49F0-BB2D-86FD12EAD3BC}" presName="hierChild2" presStyleCnt="0"/>
      <dgm:spPr/>
    </dgm:pt>
    <dgm:pt modelId="{6302D561-F4BB-418A-9823-005111972ACA}" type="pres">
      <dgm:prSet presAssocID="{A6E32B86-A357-4733-B171-3325B118BC9F}" presName="Name19" presStyleLbl="parChTrans1D2" presStyleIdx="0" presStyleCnt="1"/>
      <dgm:spPr/>
    </dgm:pt>
    <dgm:pt modelId="{98C0B1C5-4477-4B91-8AC4-FBE446AFEB83}" type="pres">
      <dgm:prSet presAssocID="{EAB06597-0DCE-462F-8AF1-DABCED2C4488}" presName="Name21" presStyleCnt="0"/>
      <dgm:spPr/>
    </dgm:pt>
    <dgm:pt modelId="{EDC9CC46-A997-4015-849A-BB18C88DE1A3}" type="pres">
      <dgm:prSet presAssocID="{EAB06597-0DCE-462F-8AF1-DABCED2C4488}" presName="level2Shape" presStyleLbl="node2" presStyleIdx="0" presStyleCnt="1"/>
      <dgm:spPr/>
    </dgm:pt>
    <dgm:pt modelId="{09ACC5AA-9E5B-4E11-86C4-D6DA35B7B62A}" type="pres">
      <dgm:prSet presAssocID="{EAB06597-0DCE-462F-8AF1-DABCED2C4488}" presName="hierChild3" presStyleCnt="0"/>
      <dgm:spPr/>
    </dgm:pt>
    <dgm:pt modelId="{E32A6D57-76D2-41E9-8D0D-D0992E96DB57}" type="pres">
      <dgm:prSet presAssocID="{A9925C89-D0C5-4186-B500-CA8283D7743B}" presName="bgShapesFlow" presStyleCnt="0"/>
      <dgm:spPr/>
    </dgm:pt>
    <dgm:pt modelId="{73996BD0-2564-4660-BDD4-B5679AE831C6}" type="pres">
      <dgm:prSet presAssocID="{6EEFB4D8-1297-4A32-9858-DC14F9625C16}" presName="rectComp" presStyleCnt="0"/>
      <dgm:spPr/>
    </dgm:pt>
    <dgm:pt modelId="{282D69D1-30FC-400C-A0EE-07BAD2897BCA}" type="pres">
      <dgm:prSet presAssocID="{6EEFB4D8-1297-4A32-9858-DC14F9625C16}" presName="bgRect" presStyleLbl="bgShp" presStyleIdx="0" presStyleCnt="2"/>
      <dgm:spPr/>
    </dgm:pt>
    <dgm:pt modelId="{F7229F19-901F-4A19-BC08-379A52DC6CAB}" type="pres">
      <dgm:prSet presAssocID="{6EEFB4D8-1297-4A32-9858-DC14F9625C16}" presName="bgRectTx" presStyleLbl="bgShp" presStyleIdx="0" presStyleCnt="2">
        <dgm:presLayoutVars>
          <dgm:bulletEnabled val="1"/>
        </dgm:presLayoutVars>
      </dgm:prSet>
      <dgm:spPr/>
    </dgm:pt>
    <dgm:pt modelId="{4D449501-4F88-4E93-AC40-A00A755E7837}" type="pres">
      <dgm:prSet presAssocID="{6EEFB4D8-1297-4A32-9858-DC14F9625C16}" presName="spComp" presStyleCnt="0"/>
      <dgm:spPr/>
    </dgm:pt>
    <dgm:pt modelId="{18A7D396-9DC9-43C8-9840-38A4C7E25DF9}" type="pres">
      <dgm:prSet presAssocID="{6EEFB4D8-1297-4A32-9858-DC14F9625C16}" presName="vSp" presStyleCnt="0"/>
      <dgm:spPr/>
    </dgm:pt>
    <dgm:pt modelId="{F5FACE2C-74B6-45FC-B73D-24E0A2969496}" type="pres">
      <dgm:prSet presAssocID="{2339B7AF-FE2A-4F98-B5CD-AFB80A786672}" presName="rectComp" presStyleCnt="0"/>
      <dgm:spPr/>
    </dgm:pt>
    <dgm:pt modelId="{B095D193-F03D-45F6-9892-86562F327EF5}" type="pres">
      <dgm:prSet presAssocID="{2339B7AF-FE2A-4F98-B5CD-AFB80A786672}" presName="bgRect" presStyleLbl="bgShp" presStyleIdx="1" presStyleCnt="2"/>
      <dgm:spPr/>
    </dgm:pt>
    <dgm:pt modelId="{753E9654-6503-4F75-BFE6-C1F3329DD800}" type="pres">
      <dgm:prSet presAssocID="{2339B7AF-FE2A-4F98-B5CD-AFB80A786672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FCDA7F80-E1CB-4841-A9B7-FBB01DA43000}" type="presOf" srcId="{6EEFB4D8-1297-4A32-9858-DC14F9625C16}" destId="{F7229F19-901F-4A19-BC08-379A52DC6CAB}" srcOrd="1" destOrd="0" presId="urn:microsoft.com/office/officeart/2005/8/layout/hierarchy6"/>
    <dgm:cxn modelId="{A7F77385-1474-44EE-90B7-60A8468E260E}" srcId="{A9925C89-D0C5-4186-B500-CA8283D7743B}" destId="{2339B7AF-FE2A-4F98-B5CD-AFB80A786672}" srcOrd="2" destOrd="0" parTransId="{4A19676D-5DBA-4657-A684-8519DCFF29D0}" sibTransId="{826EED40-3EAB-40F4-BA95-68410A94F5C5}"/>
    <dgm:cxn modelId="{FA941B88-68BE-4347-AFEA-D816FEE21996}" srcId="{A9925C89-D0C5-4186-B500-CA8283D7743B}" destId="{6EEFB4D8-1297-4A32-9858-DC14F9625C16}" srcOrd="1" destOrd="0" parTransId="{77F0E232-60A3-4904-9233-909ACC831926}" sibTransId="{E50D020A-FF92-4495-BE44-433B097D22B4}"/>
    <dgm:cxn modelId="{E2E4418C-D657-43CA-A643-4F199044AAD1}" type="presOf" srcId="{6EEFB4D8-1297-4A32-9858-DC14F9625C16}" destId="{282D69D1-30FC-400C-A0EE-07BAD2897BCA}" srcOrd="0" destOrd="0" presId="urn:microsoft.com/office/officeart/2005/8/layout/hierarchy6"/>
    <dgm:cxn modelId="{CD12E08D-3D56-4E73-B462-2163C72C5679}" srcId="{A9925C89-D0C5-4186-B500-CA8283D7743B}" destId="{F3A89067-27A4-49F0-BB2D-86FD12EAD3BC}" srcOrd="0" destOrd="0" parTransId="{EF15EEE3-10C1-4C1D-8B25-EE969802E85A}" sibTransId="{2E36053F-D17D-4EAC-A789-DA58A17ADA9D}"/>
    <dgm:cxn modelId="{CE5211A1-D591-4453-A283-6CE7FE44330C}" type="presOf" srcId="{A9925C89-D0C5-4186-B500-CA8283D7743B}" destId="{5F40EFFD-3F5F-46F6-8F20-7A715DE66BA2}" srcOrd="0" destOrd="0" presId="urn:microsoft.com/office/officeart/2005/8/layout/hierarchy6"/>
    <dgm:cxn modelId="{8D03E6AA-4861-458B-BD4D-74EB3901CFC9}" type="presOf" srcId="{EAB06597-0DCE-462F-8AF1-DABCED2C4488}" destId="{EDC9CC46-A997-4015-849A-BB18C88DE1A3}" srcOrd="0" destOrd="0" presId="urn:microsoft.com/office/officeart/2005/8/layout/hierarchy6"/>
    <dgm:cxn modelId="{2B78D3AE-6BD7-4DBB-B114-28701574EDF8}" srcId="{F3A89067-27A4-49F0-BB2D-86FD12EAD3BC}" destId="{EAB06597-0DCE-462F-8AF1-DABCED2C4488}" srcOrd="0" destOrd="0" parTransId="{A6E32B86-A357-4733-B171-3325B118BC9F}" sibTransId="{B1D912A6-F004-4D69-8DB8-3A1E067DAAA8}"/>
    <dgm:cxn modelId="{756057CB-5202-45F0-B38F-3F0445CEEBB6}" type="presOf" srcId="{F3A89067-27A4-49F0-BB2D-86FD12EAD3BC}" destId="{9050CFF4-68CA-4094-9659-6062B9F858D3}" srcOrd="0" destOrd="0" presId="urn:microsoft.com/office/officeart/2005/8/layout/hierarchy6"/>
    <dgm:cxn modelId="{CD4DE9D5-095D-4B38-B9DC-3F9382BC8D3D}" type="presOf" srcId="{2339B7AF-FE2A-4F98-B5CD-AFB80A786672}" destId="{753E9654-6503-4F75-BFE6-C1F3329DD800}" srcOrd="1" destOrd="0" presId="urn:microsoft.com/office/officeart/2005/8/layout/hierarchy6"/>
    <dgm:cxn modelId="{04E624F1-4835-488C-917C-BD5D18DFB201}" type="presOf" srcId="{A6E32B86-A357-4733-B171-3325B118BC9F}" destId="{6302D561-F4BB-418A-9823-005111972ACA}" srcOrd="0" destOrd="0" presId="urn:microsoft.com/office/officeart/2005/8/layout/hierarchy6"/>
    <dgm:cxn modelId="{7522F9FD-A83C-49CB-BFA3-3E8B588F33DA}" type="presOf" srcId="{2339B7AF-FE2A-4F98-B5CD-AFB80A786672}" destId="{B095D193-F03D-45F6-9892-86562F327EF5}" srcOrd="0" destOrd="0" presId="urn:microsoft.com/office/officeart/2005/8/layout/hierarchy6"/>
    <dgm:cxn modelId="{564D81D4-5683-42A2-958C-D89A2550B7DB}" type="presParOf" srcId="{5F40EFFD-3F5F-46F6-8F20-7A715DE66BA2}" destId="{EA552FF7-508C-4EAA-A243-9ED854302F9A}" srcOrd="0" destOrd="0" presId="urn:microsoft.com/office/officeart/2005/8/layout/hierarchy6"/>
    <dgm:cxn modelId="{0A47F57E-0462-47EB-BC88-9FD118C78678}" type="presParOf" srcId="{EA552FF7-508C-4EAA-A243-9ED854302F9A}" destId="{D354BE10-6EC9-4511-99FE-40AFC9CBD01E}" srcOrd="0" destOrd="0" presId="urn:microsoft.com/office/officeart/2005/8/layout/hierarchy6"/>
    <dgm:cxn modelId="{15998687-734D-4926-A853-00986C6E6301}" type="presParOf" srcId="{EA552FF7-508C-4EAA-A243-9ED854302F9A}" destId="{F64782D4-DCB2-474B-A0DF-3BD06187A547}" srcOrd="1" destOrd="0" presId="urn:microsoft.com/office/officeart/2005/8/layout/hierarchy6"/>
    <dgm:cxn modelId="{6C9FA2AB-B0BE-42C3-B56A-E1FA2C3E1AA6}" type="presParOf" srcId="{F64782D4-DCB2-474B-A0DF-3BD06187A547}" destId="{2774A26F-2904-4903-9F9E-FA8B570E6C6F}" srcOrd="0" destOrd="0" presId="urn:microsoft.com/office/officeart/2005/8/layout/hierarchy6"/>
    <dgm:cxn modelId="{3C773E7D-8111-4A88-8309-A855345E3256}" type="presParOf" srcId="{2774A26F-2904-4903-9F9E-FA8B570E6C6F}" destId="{9050CFF4-68CA-4094-9659-6062B9F858D3}" srcOrd="0" destOrd="0" presId="urn:microsoft.com/office/officeart/2005/8/layout/hierarchy6"/>
    <dgm:cxn modelId="{61B93F7E-C7C0-4260-90C0-0A5160584C44}" type="presParOf" srcId="{2774A26F-2904-4903-9F9E-FA8B570E6C6F}" destId="{4832F49E-556E-43D3-83A4-2B694BF0694B}" srcOrd="1" destOrd="0" presId="urn:microsoft.com/office/officeart/2005/8/layout/hierarchy6"/>
    <dgm:cxn modelId="{5E3254EF-A263-4419-BA80-11FB35ACDAAD}" type="presParOf" srcId="{4832F49E-556E-43D3-83A4-2B694BF0694B}" destId="{6302D561-F4BB-418A-9823-005111972ACA}" srcOrd="0" destOrd="0" presId="urn:microsoft.com/office/officeart/2005/8/layout/hierarchy6"/>
    <dgm:cxn modelId="{26AC5F45-0AFA-422B-821B-DB077C9472A8}" type="presParOf" srcId="{4832F49E-556E-43D3-83A4-2B694BF0694B}" destId="{98C0B1C5-4477-4B91-8AC4-FBE446AFEB83}" srcOrd="1" destOrd="0" presId="urn:microsoft.com/office/officeart/2005/8/layout/hierarchy6"/>
    <dgm:cxn modelId="{554EFB15-68AD-42DB-9B5F-D232E6BD99F0}" type="presParOf" srcId="{98C0B1C5-4477-4B91-8AC4-FBE446AFEB83}" destId="{EDC9CC46-A997-4015-849A-BB18C88DE1A3}" srcOrd="0" destOrd="0" presId="urn:microsoft.com/office/officeart/2005/8/layout/hierarchy6"/>
    <dgm:cxn modelId="{B2379BC2-4B0A-4E3C-B1D8-1EA7C36A76DC}" type="presParOf" srcId="{98C0B1C5-4477-4B91-8AC4-FBE446AFEB83}" destId="{09ACC5AA-9E5B-4E11-86C4-D6DA35B7B62A}" srcOrd="1" destOrd="0" presId="urn:microsoft.com/office/officeart/2005/8/layout/hierarchy6"/>
    <dgm:cxn modelId="{4C739126-7816-43A6-8BEA-3D288D6896A6}" type="presParOf" srcId="{5F40EFFD-3F5F-46F6-8F20-7A715DE66BA2}" destId="{E32A6D57-76D2-41E9-8D0D-D0992E96DB57}" srcOrd="1" destOrd="0" presId="urn:microsoft.com/office/officeart/2005/8/layout/hierarchy6"/>
    <dgm:cxn modelId="{AFBBAA1C-10E1-4D43-A2E1-71D77B1E6E20}" type="presParOf" srcId="{E32A6D57-76D2-41E9-8D0D-D0992E96DB57}" destId="{73996BD0-2564-4660-BDD4-B5679AE831C6}" srcOrd="0" destOrd="0" presId="urn:microsoft.com/office/officeart/2005/8/layout/hierarchy6"/>
    <dgm:cxn modelId="{CC440602-D382-45EF-AF90-D8CF3B76F1FA}" type="presParOf" srcId="{73996BD0-2564-4660-BDD4-B5679AE831C6}" destId="{282D69D1-30FC-400C-A0EE-07BAD2897BCA}" srcOrd="0" destOrd="0" presId="urn:microsoft.com/office/officeart/2005/8/layout/hierarchy6"/>
    <dgm:cxn modelId="{5CF512E0-444B-4DC6-A2E1-F18E4850EF04}" type="presParOf" srcId="{73996BD0-2564-4660-BDD4-B5679AE831C6}" destId="{F7229F19-901F-4A19-BC08-379A52DC6CAB}" srcOrd="1" destOrd="0" presId="urn:microsoft.com/office/officeart/2005/8/layout/hierarchy6"/>
    <dgm:cxn modelId="{609B8364-A491-42ED-BF13-3A51DC765083}" type="presParOf" srcId="{E32A6D57-76D2-41E9-8D0D-D0992E96DB57}" destId="{4D449501-4F88-4E93-AC40-A00A755E7837}" srcOrd="1" destOrd="0" presId="urn:microsoft.com/office/officeart/2005/8/layout/hierarchy6"/>
    <dgm:cxn modelId="{0780CB8D-689B-47E2-AE45-AEF37D989EF0}" type="presParOf" srcId="{4D449501-4F88-4E93-AC40-A00A755E7837}" destId="{18A7D396-9DC9-43C8-9840-38A4C7E25DF9}" srcOrd="0" destOrd="0" presId="urn:microsoft.com/office/officeart/2005/8/layout/hierarchy6"/>
    <dgm:cxn modelId="{CA2B0372-6998-4E37-BCE4-E448AA85C7E9}" type="presParOf" srcId="{E32A6D57-76D2-41E9-8D0D-D0992E96DB57}" destId="{F5FACE2C-74B6-45FC-B73D-24E0A2969496}" srcOrd="2" destOrd="0" presId="urn:microsoft.com/office/officeart/2005/8/layout/hierarchy6"/>
    <dgm:cxn modelId="{86775BC7-F5A0-4953-8C04-C59BBCA9576F}" type="presParOf" srcId="{F5FACE2C-74B6-45FC-B73D-24E0A2969496}" destId="{B095D193-F03D-45F6-9892-86562F327EF5}" srcOrd="0" destOrd="0" presId="urn:microsoft.com/office/officeart/2005/8/layout/hierarchy6"/>
    <dgm:cxn modelId="{CC53A66E-9C6E-4A6C-AD41-FFB6A05375FF}" type="presParOf" srcId="{F5FACE2C-74B6-45FC-B73D-24E0A2969496}" destId="{753E9654-6503-4F75-BFE6-C1F3329DD80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A95834-C3AD-4FD0-9F8A-A332B875B0F9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CH"/>
        </a:p>
      </dgm:t>
    </dgm:pt>
    <dgm:pt modelId="{454E8A87-B8BF-4158-906C-3898EFF9190C}">
      <dgm:prSet phldrT="[Text]"/>
      <dgm:spPr/>
      <dgm:t>
        <a:bodyPr/>
        <a:lstStyle/>
        <a:p>
          <a:r>
            <a:rPr lang="de-CH" dirty="0"/>
            <a:t>Parolen &lt;- Abstimmungen</a:t>
          </a:r>
        </a:p>
      </dgm:t>
    </dgm:pt>
    <dgm:pt modelId="{9549D247-609E-4949-B311-60F0CEFB6039}" type="parTrans" cxnId="{182DB8A9-C9C8-4079-B863-98D2CD93042E}">
      <dgm:prSet/>
      <dgm:spPr/>
      <dgm:t>
        <a:bodyPr/>
        <a:lstStyle/>
        <a:p>
          <a:endParaRPr lang="de-CH"/>
        </a:p>
      </dgm:t>
    </dgm:pt>
    <dgm:pt modelId="{88877C8C-49A1-4014-903B-AB0C4E6F7400}" type="sibTrans" cxnId="{182DB8A9-C9C8-4079-B863-98D2CD93042E}">
      <dgm:prSet/>
      <dgm:spPr/>
      <dgm:t>
        <a:bodyPr/>
        <a:lstStyle/>
        <a:p>
          <a:endParaRPr lang="de-CH"/>
        </a:p>
      </dgm:t>
    </dgm:pt>
    <dgm:pt modelId="{5561C2DC-6D4F-4DE8-B354-97F10F1F5F0E}">
      <dgm:prSet phldrT="[Text]"/>
      <dgm:spPr>
        <a:solidFill>
          <a:srgbClr val="FF0000"/>
        </a:solidFill>
      </dgm:spPr>
      <dgm:t>
        <a:bodyPr/>
        <a:lstStyle/>
        <a:p>
          <a:r>
            <a:rPr lang="de-CH" dirty="0"/>
            <a:t>eidgenössisch</a:t>
          </a:r>
        </a:p>
      </dgm:t>
    </dgm:pt>
    <dgm:pt modelId="{C73DA175-306C-4D98-B5FA-88B8ED0B53E8}" type="parTrans" cxnId="{E78F7FC5-4BFA-46D4-9ABF-1A205AB5FB6A}">
      <dgm:prSet/>
      <dgm:spPr/>
      <dgm:t>
        <a:bodyPr/>
        <a:lstStyle/>
        <a:p>
          <a:endParaRPr lang="de-CH"/>
        </a:p>
      </dgm:t>
    </dgm:pt>
    <dgm:pt modelId="{864A543E-73A7-43A5-9619-DCD9AFEDA169}" type="sibTrans" cxnId="{E78F7FC5-4BFA-46D4-9ABF-1A205AB5FB6A}">
      <dgm:prSet/>
      <dgm:spPr/>
      <dgm:t>
        <a:bodyPr/>
        <a:lstStyle/>
        <a:p>
          <a:endParaRPr lang="de-CH"/>
        </a:p>
      </dgm:t>
    </dgm:pt>
    <dgm:pt modelId="{024E81DD-7E71-40B6-B869-73CBCE6DC4BC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de-CH" dirty="0"/>
            <a:t>kantonal</a:t>
          </a:r>
        </a:p>
      </dgm:t>
    </dgm:pt>
    <dgm:pt modelId="{20377AF4-F5D0-45D2-B77B-F68D58CAE8E7}" type="parTrans" cxnId="{15C70925-B3D1-4B70-8353-DD6D57D02F1A}">
      <dgm:prSet/>
      <dgm:spPr/>
      <dgm:t>
        <a:bodyPr/>
        <a:lstStyle/>
        <a:p>
          <a:endParaRPr lang="de-CH"/>
        </a:p>
      </dgm:t>
    </dgm:pt>
    <dgm:pt modelId="{C0EB2043-52E9-48BA-B756-F8C5593B3EA7}" type="sibTrans" cxnId="{15C70925-B3D1-4B70-8353-DD6D57D02F1A}">
      <dgm:prSet/>
      <dgm:spPr/>
      <dgm:t>
        <a:bodyPr/>
        <a:lstStyle/>
        <a:p>
          <a:endParaRPr lang="de-CH"/>
        </a:p>
      </dgm:t>
    </dgm:pt>
    <dgm:pt modelId="{23CE83A5-C933-462D-A7E0-CE44CE75A49C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de-CH" dirty="0"/>
            <a:t>kommunal</a:t>
          </a:r>
        </a:p>
      </dgm:t>
    </dgm:pt>
    <dgm:pt modelId="{16102861-8D5F-4F94-8385-1B2A106CF514}" type="parTrans" cxnId="{E137FDC1-295A-42FC-BEC1-B8052F15C610}">
      <dgm:prSet/>
      <dgm:spPr/>
      <dgm:t>
        <a:bodyPr/>
        <a:lstStyle/>
        <a:p>
          <a:endParaRPr lang="de-CH"/>
        </a:p>
      </dgm:t>
    </dgm:pt>
    <dgm:pt modelId="{61A8D7E8-B7ED-42A8-BC3A-88049971CA42}" type="sibTrans" cxnId="{E137FDC1-295A-42FC-BEC1-B8052F15C610}">
      <dgm:prSet/>
      <dgm:spPr/>
      <dgm:t>
        <a:bodyPr/>
        <a:lstStyle/>
        <a:p>
          <a:endParaRPr lang="de-CH"/>
        </a:p>
      </dgm:t>
    </dgm:pt>
    <dgm:pt modelId="{9B002EEF-51BC-42A5-AB75-E6FCE8646783}" type="asst">
      <dgm:prSet/>
      <dgm:spPr/>
      <dgm:t>
        <a:bodyPr/>
        <a:lstStyle/>
        <a:p>
          <a:r>
            <a:rPr lang="de-CH" dirty="0"/>
            <a:t>Zuständig für … -&gt; auf entspr. Webseite</a:t>
          </a:r>
        </a:p>
      </dgm:t>
    </dgm:pt>
    <dgm:pt modelId="{E7F63C4E-6B12-44D1-BA4B-D2CB132FC8AC}" type="parTrans" cxnId="{106363F0-FDC8-45BC-B038-F50B629F1764}">
      <dgm:prSet/>
      <dgm:spPr/>
      <dgm:t>
        <a:bodyPr/>
        <a:lstStyle/>
        <a:p>
          <a:endParaRPr lang="de-CH"/>
        </a:p>
      </dgm:t>
    </dgm:pt>
    <dgm:pt modelId="{C72E7699-8CA1-4983-9EDF-6CDEF8A426E0}" type="sibTrans" cxnId="{106363F0-FDC8-45BC-B038-F50B629F1764}">
      <dgm:prSet/>
      <dgm:spPr/>
      <dgm:t>
        <a:bodyPr/>
        <a:lstStyle/>
        <a:p>
          <a:endParaRPr lang="de-CH"/>
        </a:p>
      </dgm:t>
    </dgm:pt>
    <dgm:pt modelId="{CBF583B3-AC03-499F-9106-A4CAFDEED576}">
      <dgm:prSet/>
      <dgm:spPr/>
      <dgm:t>
        <a:bodyPr/>
        <a:lstStyle/>
        <a:p>
          <a:r>
            <a:rPr lang="de-CH" dirty="0"/>
            <a:t>EDU Schweiz (DV)</a:t>
          </a:r>
        </a:p>
      </dgm:t>
    </dgm:pt>
    <dgm:pt modelId="{2771A268-ECD1-49FE-941F-49A85E7AC743}" type="parTrans" cxnId="{C25BE50E-8DD9-4710-BD90-A6409CDBC25F}">
      <dgm:prSet/>
      <dgm:spPr/>
      <dgm:t>
        <a:bodyPr/>
        <a:lstStyle/>
        <a:p>
          <a:endParaRPr lang="de-CH"/>
        </a:p>
      </dgm:t>
    </dgm:pt>
    <dgm:pt modelId="{011BF6F7-C490-435E-BB8A-4969D7751A5C}" type="sibTrans" cxnId="{C25BE50E-8DD9-4710-BD90-A6409CDBC25F}">
      <dgm:prSet/>
      <dgm:spPr/>
      <dgm:t>
        <a:bodyPr/>
        <a:lstStyle/>
        <a:p>
          <a:endParaRPr lang="de-CH"/>
        </a:p>
      </dgm:t>
    </dgm:pt>
    <dgm:pt modelId="{994019CA-6CFE-4992-9D32-7CD5FFA12527}">
      <dgm:prSet/>
      <dgm:spPr/>
      <dgm:t>
        <a:bodyPr/>
        <a:lstStyle/>
        <a:p>
          <a:r>
            <a:rPr lang="de-CH" dirty="0"/>
            <a:t>Kantonal-Partei (DV)</a:t>
          </a:r>
        </a:p>
      </dgm:t>
    </dgm:pt>
    <dgm:pt modelId="{A28AB8EE-5979-4755-91B2-F410935592CF}" type="parTrans" cxnId="{906E4EAF-56E4-4A1A-82F1-A53B97CC7908}">
      <dgm:prSet/>
      <dgm:spPr/>
      <dgm:t>
        <a:bodyPr/>
        <a:lstStyle/>
        <a:p>
          <a:endParaRPr lang="de-CH"/>
        </a:p>
      </dgm:t>
    </dgm:pt>
    <dgm:pt modelId="{FE95D090-890F-4DAF-9E7D-C8525521E893}" type="sibTrans" cxnId="{906E4EAF-56E4-4A1A-82F1-A53B97CC7908}">
      <dgm:prSet/>
      <dgm:spPr/>
      <dgm:t>
        <a:bodyPr/>
        <a:lstStyle/>
        <a:p>
          <a:endParaRPr lang="de-CH"/>
        </a:p>
      </dgm:t>
    </dgm:pt>
    <dgm:pt modelId="{3ADF78AB-7916-4147-BF42-CFE96AE7F58C}">
      <dgm:prSet/>
      <dgm:spPr/>
      <dgm:t>
        <a:bodyPr/>
        <a:lstStyle/>
        <a:p>
          <a:r>
            <a:rPr lang="de-CH" dirty="0"/>
            <a:t>Ortspartei</a:t>
          </a:r>
        </a:p>
      </dgm:t>
    </dgm:pt>
    <dgm:pt modelId="{E5BB3434-57F7-48FA-A2D3-C810DC7D7FFB}" type="parTrans" cxnId="{31468795-EA82-4D69-B36B-4CDB0D5D78F2}">
      <dgm:prSet/>
      <dgm:spPr/>
      <dgm:t>
        <a:bodyPr/>
        <a:lstStyle/>
        <a:p>
          <a:endParaRPr lang="de-CH"/>
        </a:p>
      </dgm:t>
    </dgm:pt>
    <dgm:pt modelId="{15AE95F7-B479-4E03-B57C-F47EC5CDD895}" type="sibTrans" cxnId="{31468795-EA82-4D69-B36B-4CDB0D5D78F2}">
      <dgm:prSet/>
      <dgm:spPr/>
      <dgm:t>
        <a:bodyPr/>
        <a:lstStyle/>
        <a:p>
          <a:endParaRPr lang="de-CH"/>
        </a:p>
      </dgm:t>
    </dgm:pt>
    <dgm:pt modelId="{8E998BDF-7897-43BD-B685-C8808C3E1293}" type="pres">
      <dgm:prSet presAssocID="{E4A95834-C3AD-4FD0-9F8A-A332B875B0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B677FE-6620-47FB-9124-A5F2ECDE6006}" type="pres">
      <dgm:prSet presAssocID="{454E8A87-B8BF-4158-906C-3898EFF9190C}" presName="hierRoot1" presStyleCnt="0">
        <dgm:presLayoutVars>
          <dgm:hierBranch val="init"/>
        </dgm:presLayoutVars>
      </dgm:prSet>
      <dgm:spPr/>
    </dgm:pt>
    <dgm:pt modelId="{6F4C9B5E-C872-4863-8188-7F5A1093399C}" type="pres">
      <dgm:prSet presAssocID="{454E8A87-B8BF-4158-906C-3898EFF9190C}" presName="rootComposite1" presStyleCnt="0"/>
      <dgm:spPr/>
    </dgm:pt>
    <dgm:pt modelId="{612106FE-46E9-44CA-8052-E65AAAB0E8FB}" type="pres">
      <dgm:prSet presAssocID="{454E8A87-B8BF-4158-906C-3898EFF9190C}" presName="rootText1" presStyleLbl="node0" presStyleIdx="0" presStyleCnt="1">
        <dgm:presLayoutVars>
          <dgm:chPref val="3"/>
        </dgm:presLayoutVars>
      </dgm:prSet>
      <dgm:spPr/>
    </dgm:pt>
    <dgm:pt modelId="{59597AA6-3406-4437-BD1E-42F7CBF335DD}" type="pres">
      <dgm:prSet presAssocID="{454E8A87-B8BF-4158-906C-3898EFF9190C}" presName="rootConnector1" presStyleLbl="node1" presStyleIdx="0" presStyleCnt="0"/>
      <dgm:spPr/>
    </dgm:pt>
    <dgm:pt modelId="{9B39DC84-A126-45AF-85BA-B5CB6F88D09A}" type="pres">
      <dgm:prSet presAssocID="{454E8A87-B8BF-4158-906C-3898EFF9190C}" presName="hierChild2" presStyleCnt="0"/>
      <dgm:spPr/>
    </dgm:pt>
    <dgm:pt modelId="{7E3E61D9-A1A7-4DE7-B312-172A18B32783}" type="pres">
      <dgm:prSet presAssocID="{C73DA175-306C-4D98-B5FA-88B8ED0B53E8}" presName="Name37" presStyleLbl="parChTrans1D2" presStyleIdx="0" presStyleCnt="4"/>
      <dgm:spPr/>
    </dgm:pt>
    <dgm:pt modelId="{D370E956-A47D-43D0-B80F-E2CF2A2A05A9}" type="pres">
      <dgm:prSet presAssocID="{5561C2DC-6D4F-4DE8-B354-97F10F1F5F0E}" presName="hierRoot2" presStyleCnt="0">
        <dgm:presLayoutVars>
          <dgm:hierBranch val="init"/>
        </dgm:presLayoutVars>
      </dgm:prSet>
      <dgm:spPr/>
    </dgm:pt>
    <dgm:pt modelId="{9F1DDC82-E920-4181-B397-F9328536C861}" type="pres">
      <dgm:prSet presAssocID="{5561C2DC-6D4F-4DE8-B354-97F10F1F5F0E}" presName="rootComposite" presStyleCnt="0"/>
      <dgm:spPr/>
    </dgm:pt>
    <dgm:pt modelId="{40F0A87E-8117-4D62-BF79-7898577930A2}" type="pres">
      <dgm:prSet presAssocID="{5561C2DC-6D4F-4DE8-B354-97F10F1F5F0E}" presName="rootText" presStyleLbl="node2" presStyleIdx="0" presStyleCnt="3">
        <dgm:presLayoutVars>
          <dgm:chPref val="3"/>
        </dgm:presLayoutVars>
      </dgm:prSet>
      <dgm:spPr/>
    </dgm:pt>
    <dgm:pt modelId="{341A995F-6A7D-458C-8715-798DF864C9EE}" type="pres">
      <dgm:prSet presAssocID="{5561C2DC-6D4F-4DE8-B354-97F10F1F5F0E}" presName="rootConnector" presStyleLbl="node2" presStyleIdx="0" presStyleCnt="3"/>
      <dgm:spPr/>
    </dgm:pt>
    <dgm:pt modelId="{68F30912-0E3D-4541-ADE2-79553BB4E4AD}" type="pres">
      <dgm:prSet presAssocID="{5561C2DC-6D4F-4DE8-B354-97F10F1F5F0E}" presName="hierChild4" presStyleCnt="0"/>
      <dgm:spPr/>
    </dgm:pt>
    <dgm:pt modelId="{F056C31D-0F7E-4D5D-8D11-3FE1A219C54C}" type="pres">
      <dgm:prSet presAssocID="{2771A268-ECD1-49FE-941F-49A85E7AC743}" presName="Name37" presStyleLbl="parChTrans1D3" presStyleIdx="0" presStyleCnt="3"/>
      <dgm:spPr/>
    </dgm:pt>
    <dgm:pt modelId="{23F0C719-F2E7-479F-8B0D-EC25731A8EA6}" type="pres">
      <dgm:prSet presAssocID="{CBF583B3-AC03-499F-9106-A4CAFDEED576}" presName="hierRoot2" presStyleCnt="0">
        <dgm:presLayoutVars>
          <dgm:hierBranch val="init"/>
        </dgm:presLayoutVars>
      </dgm:prSet>
      <dgm:spPr/>
    </dgm:pt>
    <dgm:pt modelId="{84C7AFFB-43A8-4BFA-B345-CF6F5C90FA0F}" type="pres">
      <dgm:prSet presAssocID="{CBF583B3-AC03-499F-9106-A4CAFDEED576}" presName="rootComposite" presStyleCnt="0"/>
      <dgm:spPr/>
    </dgm:pt>
    <dgm:pt modelId="{6597024A-7BF7-41A2-B6F1-5E56F2368820}" type="pres">
      <dgm:prSet presAssocID="{CBF583B3-AC03-499F-9106-A4CAFDEED576}" presName="rootText" presStyleLbl="node3" presStyleIdx="0" presStyleCnt="3">
        <dgm:presLayoutVars>
          <dgm:chPref val="3"/>
        </dgm:presLayoutVars>
      </dgm:prSet>
      <dgm:spPr/>
    </dgm:pt>
    <dgm:pt modelId="{638B2798-6079-48C1-B777-0F422406FFE4}" type="pres">
      <dgm:prSet presAssocID="{CBF583B3-AC03-499F-9106-A4CAFDEED576}" presName="rootConnector" presStyleLbl="node3" presStyleIdx="0" presStyleCnt="3"/>
      <dgm:spPr/>
    </dgm:pt>
    <dgm:pt modelId="{9F41DA71-B941-4E53-A442-34DC3ED711D5}" type="pres">
      <dgm:prSet presAssocID="{CBF583B3-AC03-499F-9106-A4CAFDEED576}" presName="hierChild4" presStyleCnt="0"/>
      <dgm:spPr/>
    </dgm:pt>
    <dgm:pt modelId="{CD12C8B1-6B1B-4112-9D39-B259CF59D494}" type="pres">
      <dgm:prSet presAssocID="{CBF583B3-AC03-499F-9106-A4CAFDEED576}" presName="hierChild5" presStyleCnt="0"/>
      <dgm:spPr/>
    </dgm:pt>
    <dgm:pt modelId="{2DA7D162-D535-4260-A766-095FA02A6284}" type="pres">
      <dgm:prSet presAssocID="{5561C2DC-6D4F-4DE8-B354-97F10F1F5F0E}" presName="hierChild5" presStyleCnt="0"/>
      <dgm:spPr/>
    </dgm:pt>
    <dgm:pt modelId="{CE1C5BA9-5AA8-4C50-B3A9-A135A3D5DB20}" type="pres">
      <dgm:prSet presAssocID="{20377AF4-F5D0-45D2-B77B-F68D58CAE8E7}" presName="Name37" presStyleLbl="parChTrans1D2" presStyleIdx="1" presStyleCnt="4"/>
      <dgm:spPr/>
    </dgm:pt>
    <dgm:pt modelId="{57CF4B18-C673-4468-91AA-34ADFE10E5DE}" type="pres">
      <dgm:prSet presAssocID="{024E81DD-7E71-40B6-B869-73CBCE6DC4BC}" presName="hierRoot2" presStyleCnt="0">
        <dgm:presLayoutVars>
          <dgm:hierBranch val="init"/>
        </dgm:presLayoutVars>
      </dgm:prSet>
      <dgm:spPr/>
    </dgm:pt>
    <dgm:pt modelId="{2E9820B6-102A-4845-867F-C3BB34EA9562}" type="pres">
      <dgm:prSet presAssocID="{024E81DD-7E71-40B6-B869-73CBCE6DC4BC}" presName="rootComposite" presStyleCnt="0"/>
      <dgm:spPr/>
    </dgm:pt>
    <dgm:pt modelId="{8E017C2C-44B4-4D49-8F38-19D772D7213B}" type="pres">
      <dgm:prSet presAssocID="{024E81DD-7E71-40B6-B869-73CBCE6DC4BC}" presName="rootText" presStyleLbl="node2" presStyleIdx="1" presStyleCnt="3">
        <dgm:presLayoutVars>
          <dgm:chPref val="3"/>
        </dgm:presLayoutVars>
      </dgm:prSet>
      <dgm:spPr/>
    </dgm:pt>
    <dgm:pt modelId="{5CCBFC9D-F2E0-4406-9DFF-A6DE74767529}" type="pres">
      <dgm:prSet presAssocID="{024E81DD-7E71-40B6-B869-73CBCE6DC4BC}" presName="rootConnector" presStyleLbl="node2" presStyleIdx="1" presStyleCnt="3"/>
      <dgm:spPr/>
    </dgm:pt>
    <dgm:pt modelId="{6F1BFE22-95F6-451E-B4B3-305F100E7B29}" type="pres">
      <dgm:prSet presAssocID="{024E81DD-7E71-40B6-B869-73CBCE6DC4BC}" presName="hierChild4" presStyleCnt="0"/>
      <dgm:spPr/>
    </dgm:pt>
    <dgm:pt modelId="{3F18D7E1-444F-498E-95B3-3526085C924F}" type="pres">
      <dgm:prSet presAssocID="{A28AB8EE-5979-4755-91B2-F410935592CF}" presName="Name37" presStyleLbl="parChTrans1D3" presStyleIdx="1" presStyleCnt="3"/>
      <dgm:spPr/>
    </dgm:pt>
    <dgm:pt modelId="{2822F06E-63B0-44AD-BAA3-64F866CFEB6C}" type="pres">
      <dgm:prSet presAssocID="{994019CA-6CFE-4992-9D32-7CD5FFA12527}" presName="hierRoot2" presStyleCnt="0">
        <dgm:presLayoutVars>
          <dgm:hierBranch val="init"/>
        </dgm:presLayoutVars>
      </dgm:prSet>
      <dgm:spPr/>
    </dgm:pt>
    <dgm:pt modelId="{D39588A9-AB1D-4F23-BC30-638FE636FB89}" type="pres">
      <dgm:prSet presAssocID="{994019CA-6CFE-4992-9D32-7CD5FFA12527}" presName="rootComposite" presStyleCnt="0"/>
      <dgm:spPr/>
    </dgm:pt>
    <dgm:pt modelId="{159EE4FA-A0B1-40B4-9AFE-5C23E4C13DC5}" type="pres">
      <dgm:prSet presAssocID="{994019CA-6CFE-4992-9D32-7CD5FFA12527}" presName="rootText" presStyleLbl="node3" presStyleIdx="1" presStyleCnt="3">
        <dgm:presLayoutVars>
          <dgm:chPref val="3"/>
        </dgm:presLayoutVars>
      </dgm:prSet>
      <dgm:spPr/>
    </dgm:pt>
    <dgm:pt modelId="{F2884EDC-C6FA-49A2-9382-EAD43226071A}" type="pres">
      <dgm:prSet presAssocID="{994019CA-6CFE-4992-9D32-7CD5FFA12527}" presName="rootConnector" presStyleLbl="node3" presStyleIdx="1" presStyleCnt="3"/>
      <dgm:spPr/>
    </dgm:pt>
    <dgm:pt modelId="{F0198281-5A91-4134-8E13-AFC684E321D4}" type="pres">
      <dgm:prSet presAssocID="{994019CA-6CFE-4992-9D32-7CD5FFA12527}" presName="hierChild4" presStyleCnt="0"/>
      <dgm:spPr/>
    </dgm:pt>
    <dgm:pt modelId="{D4ECA336-66D4-448C-9CCC-44DBC921095C}" type="pres">
      <dgm:prSet presAssocID="{994019CA-6CFE-4992-9D32-7CD5FFA12527}" presName="hierChild5" presStyleCnt="0"/>
      <dgm:spPr/>
    </dgm:pt>
    <dgm:pt modelId="{17C3D74D-224C-4938-8AE4-4B608800C3CD}" type="pres">
      <dgm:prSet presAssocID="{024E81DD-7E71-40B6-B869-73CBCE6DC4BC}" presName="hierChild5" presStyleCnt="0"/>
      <dgm:spPr/>
    </dgm:pt>
    <dgm:pt modelId="{6D21C36E-5111-4815-839C-A9755EEA794D}" type="pres">
      <dgm:prSet presAssocID="{16102861-8D5F-4F94-8385-1B2A106CF514}" presName="Name37" presStyleLbl="parChTrans1D2" presStyleIdx="2" presStyleCnt="4"/>
      <dgm:spPr/>
    </dgm:pt>
    <dgm:pt modelId="{BB47EAAE-A717-45DD-AFA8-D7D81D0C2149}" type="pres">
      <dgm:prSet presAssocID="{23CE83A5-C933-462D-A7E0-CE44CE75A49C}" presName="hierRoot2" presStyleCnt="0">
        <dgm:presLayoutVars>
          <dgm:hierBranch val="init"/>
        </dgm:presLayoutVars>
      </dgm:prSet>
      <dgm:spPr/>
    </dgm:pt>
    <dgm:pt modelId="{80B42A13-5ACF-41BB-B750-B11CD5D69386}" type="pres">
      <dgm:prSet presAssocID="{23CE83A5-C933-462D-A7E0-CE44CE75A49C}" presName="rootComposite" presStyleCnt="0"/>
      <dgm:spPr/>
    </dgm:pt>
    <dgm:pt modelId="{957BEC82-1866-4173-BEAF-BAF02BDC2C39}" type="pres">
      <dgm:prSet presAssocID="{23CE83A5-C933-462D-A7E0-CE44CE75A49C}" presName="rootText" presStyleLbl="node2" presStyleIdx="2" presStyleCnt="3">
        <dgm:presLayoutVars>
          <dgm:chPref val="3"/>
        </dgm:presLayoutVars>
      </dgm:prSet>
      <dgm:spPr/>
    </dgm:pt>
    <dgm:pt modelId="{6743B088-D8DD-4313-ADC4-96A34DFD501C}" type="pres">
      <dgm:prSet presAssocID="{23CE83A5-C933-462D-A7E0-CE44CE75A49C}" presName="rootConnector" presStyleLbl="node2" presStyleIdx="2" presStyleCnt="3"/>
      <dgm:spPr/>
    </dgm:pt>
    <dgm:pt modelId="{3871644F-07C1-42A1-910E-F5158E097AC7}" type="pres">
      <dgm:prSet presAssocID="{23CE83A5-C933-462D-A7E0-CE44CE75A49C}" presName="hierChild4" presStyleCnt="0"/>
      <dgm:spPr/>
    </dgm:pt>
    <dgm:pt modelId="{D84655BB-3823-413F-A2F9-55061F914DF0}" type="pres">
      <dgm:prSet presAssocID="{E5BB3434-57F7-48FA-A2D3-C810DC7D7FFB}" presName="Name37" presStyleLbl="parChTrans1D3" presStyleIdx="2" presStyleCnt="3"/>
      <dgm:spPr/>
    </dgm:pt>
    <dgm:pt modelId="{6A4B8CC6-75C9-4AC3-85F8-0572F22CF77F}" type="pres">
      <dgm:prSet presAssocID="{3ADF78AB-7916-4147-BF42-CFE96AE7F58C}" presName="hierRoot2" presStyleCnt="0">
        <dgm:presLayoutVars>
          <dgm:hierBranch val="init"/>
        </dgm:presLayoutVars>
      </dgm:prSet>
      <dgm:spPr/>
    </dgm:pt>
    <dgm:pt modelId="{9CF0BA6D-C46E-4D98-B8BA-07CE4855560F}" type="pres">
      <dgm:prSet presAssocID="{3ADF78AB-7916-4147-BF42-CFE96AE7F58C}" presName="rootComposite" presStyleCnt="0"/>
      <dgm:spPr/>
    </dgm:pt>
    <dgm:pt modelId="{2B9D2984-9853-40AA-9250-C48389994BD1}" type="pres">
      <dgm:prSet presAssocID="{3ADF78AB-7916-4147-BF42-CFE96AE7F58C}" presName="rootText" presStyleLbl="node3" presStyleIdx="2" presStyleCnt="3">
        <dgm:presLayoutVars>
          <dgm:chPref val="3"/>
        </dgm:presLayoutVars>
      </dgm:prSet>
      <dgm:spPr/>
    </dgm:pt>
    <dgm:pt modelId="{7A1E5CDF-F837-4A74-A0CA-83F2FD1F6879}" type="pres">
      <dgm:prSet presAssocID="{3ADF78AB-7916-4147-BF42-CFE96AE7F58C}" presName="rootConnector" presStyleLbl="node3" presStyleIdx="2" presStyleCnt="3"/>
      <dgm:spPr/>
    </dgm:pt>
    <dgm:pt modelId="{AE3654F7-E23F-4815-A202-7BCED0F51C55}" type="pres">
      <dgm:prSet presAssocID="{3ADF78AB-7916-4147-BF42-CFE96AE7F58C}" presName="hierChild4" presStyleCnt="0"/>
      <dgm:spPr/>
    </dgm:pt>
    <dgm:pt modelId="{D17E3F9A-C4E1-4245-A56A-9142975E0AE7}" type="pres">
      <dgm:prSet presAssocID="{3ADF78AB-7916-4147-BF42-CFE96AE7F58C}" presName="hierChild5" presStyleCnt="0"/>
      <dgm:spPr/>
    </dgm:pt>
    <dgm:pt modelId="{61A0C858-1DAF-411C-8E1D-3190997BC4C2}" type="pres">
      <dgm:prSet presAssocID="{23CE83A5-C933-462D-A7E0-CE44CE75A49C}" presName="hierChild5" presStyleCnt="0"/>
      <dgm:spPr/>
    </dgm:pt>
    <dgm:pt modelId="{238E2451-2B16-4595-85F1-0434406082D6}" type="pres">
      <dgm:prSet presAssocID="{454E8A87-B8BF-4158-906C-3898EFF9190C}" presName="hierChild3" presStyleCnt="0"/>
      <dgm:spPr/>
    </dgm:pt>
    <dgm:pt modelId="{E4C54228-7144-43CE-8BF7-56A6776FB840}" type="pres">
      <dgm:prSet presAssocID="{E7F63C4E-6B12-44D1-BA4B-D2CB132FC8AC}" presName="Name111" presStyleLbl="parChTrans1D2" presStyleIdx="3" presStyleCnt="4"/>
      <dgm:spPr/>
    </dgm:pt>
    <dgm:pt modelId="{0C1D331D-686B-4459-A6B2-36DD999A5AB2}" type="pres">
      <dgm:prSet presAssocID="{9B002EEF-51BC-42A5-AB75-E6FCE8646783}" presName="hierRoot3" presStyleCnt="0">
        <dgm:presLayoutVars>
          <dgm:hierBranch val="init"/>
        </dgm:presLayoutVars>
      </dgm:prSet>
      <dgm:spPr/>
    </dgm:pt>
    <dgm:pt modelId="{63B3DD34-7CF1-49B7-9C1E-EFBFCF9883D2}" type="pres">
      <dgm:prSet presAssocID="{9B002EEF-51BC-42A5-AB75-E6FCE8646783}" presName="rootComposite3" presStyleCnt="0"/>
      <dgm:spPr/>
    </dgm:pt>
    <dgm:pt modelId="{39BA0004-BC2C-4900-81C3-5437ECB5A14B}" type="pres">
      <dgm:prSet presAssocID="{9B002EEF-51BC-42A5-AB75-E6FCE8646783}" presName="rootText3" presStyleLbl="asst1" presStyleIdx="0" presStyleCnt="1">
        <dgm:presLayoutVars>
          <dgm:chPref val="3"/>
        </dgm:presLayoutVars>
      </dgm:prSet>
      <dgm:spPr/>
    </dgm:pt>
    <dgm:pt modelId="{D697A7A2-377C-4C1D-8817-02919484F9C3}" type="pres">
      <dgm:prSet presAssocID="{9B002EEF-51BC-42A5-AB75-E6FCE8646783}" presName="rootConnector3" presStyleLbl="asst1" presStyleIdx="0" presStyleCnt="1"/>
      <dgm:spPr/>
    </dgm:pt>
    <dgm:pt modelId="{79169405-02D1-486B-97F5-5EE9528B3401}" type="pres">
      <dgm:prSet presAssocID="{9B002EEF-51BC-42A5-AB75-E6FCE8646783}" presName="hierChild6" presStyleCnt="0"/>
      <dgm:spPr/>
    </dgm:pt>
    <dgm:pt modelId="{6E2E6950-ADB2-4C9B-BF0F-7B48026EFB46}" type="pres">
      <dgm:prSet presAssocID="{9B002EEF-51BC-42A5-AB75-E6FCE8646783}" presName="hierChild7" presStyleCnt="0"/>
      <dgm:spPr/>
    </dgm:pt>
  </dgm:ptLst>
  <dgm:cxnLst>
    <dgm:cxn modelId="{76ED5F0C-F7A7-457A-BE33-CD99FD6D6800}" type="presOf" srcId="{CBF583B3-AC03-499F-9106-A4CAFDEED576}" destId="{6597024A-7BF7-41A2-B6F1-5E56F2368820}" srcOrd="0" destOrd="0" presId="urn:microsoft.com/office/officeart/2005/8/layout/orgChart1"/>
    <dgm:cxn modelId="{C25BE50E-8DD9-4710-BD90-A6409CDBC25F}" srcId="{5561C2DC-6D4F-4DE8-B354-97F10F1F5F0E}" destId="{CBF583B3-AC03-499F-9106-A4CAFDEED576}" srcOrd="0" destOrd="0" parTransId="{2771A268-ECD1-49FE-941F-49A85E7AC743}" sibTransId="{011BF6F7-C490-435E-BB8A-4969D7751A5C}"/>
    <dgm:cxn modelId="{96AC6317-287C-4808-82AB-E8B446BBBE43}" type="presOf" srcId="{9B002EEF-51BC-42A5-AB75-E6FCE8646783}" destId="{39BA0004-BC2C-4900-81C3-5437ECB5A14B}" srcOrd="0" destOrd="0" presId="urn:microsoft.com/office/officeart/2005/8/layout/orgChart1"/>
    <dgm:cxn modelId="{1CD9361F-999F-48A0-9128-B457ECF28B9F}" type="presOf" srcId="{454E8A87-B8BF-4158-906C-3898EFF9190C}" destId="{612106FE-46E9-44CA-8052-E65AAAB0E8FB}" srcOrd="0" destOrd="0" presId="urn:microsoft.com/office/officeart/2005/8/layout/orgChart1"/>
    <dgm:cxn modelId="{6B6F8121-A015-442F-9546-D8EBB3E4FB66}" type="presOf" srcId="{994019CA-6CFE-4992-9D32-7CD5FFA12527}" destId="{159EE4FA-A0B1-40B4-9AFE-5C23E4C13DC5}" srcOrd="0" destOrd="0" presId="urn:microsoft.com/office/officeart/2005/8/layout/orgChart1"/>
    <dgm:cxn modelId="{D89FF324-29FE-45B3-A149-2AFB1734E7D2}" type="presOf" srcId="{5561C2DC-6D4F-4DE8-B354-97F10F1F5F0E}" destId="{341A995F-6A7D-458C-8715-798DF864C9EE}" srcOrd="1" destOrd="0" presId="urn:microsoft.com/office/officeart/2005/8/layout/orgChart1"/>
    <dgm:cxn modelId="{15C70925-B3D1-4B70-8353-DD6D57D02F1A}" srcId="{454E8A87-B8BF-4158-906C-3898EFF9190C}" destId="{024E81DD-7E71-40B6-B869-73CBCE6DC4BC}" srcOrd="1" destOrd="0" parTransId="{20377AF4-F5D0-45D2-B77B-F68D58CAE8E7}" sibTransId="{C0EB2043-52E9-48BA-B756-F8C5593B3EA7}"/>
    <dgm:cxn modelId="{7036A426-4064-45EA-AE2C-6EEB494D0B89}" type="presOf" srcId="{E4A95834-C3AD-4FD0-9F8A-A332B875B0F9}" destId="{8E998BDF-7897-43BD-B685-C8808C3E1293}" srcOrd="0" destOrd="0" presId="urn:microsoft.com/office/officeart/2005/8/layout/orgChart1"/>
    <dgm:cxn modelId="{6760F831-0DFF-408F-9727-FF78A612923B}" type="presOf" srcId="{23CE83A5-C933-462D-A7E0-CE44CE75A49C}" destId="{6743B088-D8DD-4313-ADC4-96A34DFD501C}" srcOrd="1" destOrd="0" presId="urn:microsoft.com/office/officeart/2005/8/layout/orgChart1"/>
    <dgm:cxn modelId="{CFBAD634-B27A-4172-903B-0E2F8D2ABDC6}" type="presOf" srcId="{024E81DD-7E71-40B6-B869-73CBCE6DC4BC}" destId="{5CCBFC9D-F2E0-4406-9DFF-A6DE74767529}" srcOrd="1" destOrd="0" presId="urn:microsoft.com/office/officeart/2005/8/layout/orgChart1"/>
    <dgm:cxn modelId="{4A6CA136-F4A2-4085-910F-57710691DA27}" type="presOf" srcId="{3ADF78AB-7916-4147-BF42-CFE96AE7F58C}" destId="{2B9D2984-9853-40AA-9250-C48389994BD1}" srcOrd="0" destOrd="0" presId="urn:microsoft.com/office/officeart/2005/8/layout/orgChart1"/>
    <dgm:cxn modelId="{731A0C3E-FA6C-4A80-91DC-9796083E54E8}" type="presOf" srcId="{23CE83A5-C933-462D-A7E0-CE44CE75A49C}" destId="{957BEC82-1866-4173-BEAF-BAF02BDC2C39}" srcOrd="0" destOrd="0" presId="urn:microsoft.com/office/officeart/2005/8/layout/orgChart1"/>
    <dgm:cxn modelId="{2E3A7A5D-5FC4-4E5A-B1CB-48802609329D}" type="presOf" srcId="{5561C2DC-6D4F-4DE8-B354-97F10F1F5F0E}" destId="{40F0A87E-8117-4D62-BF79-7898577930A2}" srcOrd="0" destOrd="0" presId="urn:microsoft.com/office/officeart/2005/8/layout/orgChart1"/>
    <dgm:cxn modelId="{2888A468-4B2C-4EDC-B8ED-9C23B3997D36}" type="presOf" srcId="{994019CA-6CFE-4992-9D32-7CD5FFA12527}" destId="{F2884EDC-C6FA-49A2-9382-EAD43226071A}" srcOrd="1" destOrd="0" presId="urn:microsoft.com/office/officeart/2005/8/layout/orgChart1"/>
    <dgm:cxn modelId="{38CAC886-09C4-45BE-B5F8-C8254879AEA0}" type="presOf" srcId="{2771A268-ECD1-49FE-941F-49A85E7AC743}" destId="{F056C31D-0F7E-4D5D-8D11-3FE1A219C54C}" srcOrd="0" destOrd="0" presId="urn:microsoft.com/office/officeart/2005/8/layout/orgChart1"/>
    <dgm:cxn modelId="{9001EA86-992E-498D-B223-9AC66B4B0403}" type="presOf" srcId="{3ADF78AB-7916-4147-BF42-CFE96AE7F58C}" destId="{7A1E5CDF-F837-4A74-A0CA-83F2FD1F6879}" srcOrd="1" destOrd="0" presId="urn:microsoft.com/office/officeart/2005/8/layout/orgChart1"/>
    <dgm:cxn modelId="{A85C1387-07A1-4CA9-846C-63DDE36AD013}" type="presOf" srcId="{E7F63C4E-6B12-44D1-BA4B-D2CB132FC8AC}" destId="{E4C54228-7144-43CE-8BF7-56A6776FB840}" srcOrd="0" destOrd="0" presId="urn:microsoft.com/office/officeart/2005/8/layout/orgChart1"/>
    <dgm:cxn modelId="{31468795-EA82-4D69-B36B-4CDB0D5D78F2}" srcId="{23CE83A5-C933-462D-A7E0-CE44CE75A49C}" destId="{3ADF78AB-7916-4147-BF42-CFE96AE7F58C}" srcOrd="0" destOrd="0" parTransId="{E5BB3434-57F7-48FA-A2D3-C810DC7D7FFB}" sibTransId="{15AE95F7-B479-4E03-B57C-F47EC5CDD895}"/>
    <dgm:cxn modelId="{A1AB8E9E-A32C-49E4-80BD-78AB52DF2E20}" type="presOf" srcId="{9B002EEF-51BC-42A5-AB75-E6FCE8646783}" destId="{D697A7A2-377C-4C1D-8817-02919484F9C3}" srcOrd="1" destOrd="0" presId="urn:microsoft.com/office/officeart/2005/8/layout/orgChart1"/>
    <dgm:cxn modelId="{182DB8A9-C9C8-4079-B863-98D2CD93042E}" srcId="{E4A95834-C3AD-4FD0-9F8A-A332B875B0F9}" destId="{454E8A87-B8BF-4158-906C-3898EFF9190C}" srcOrd="0" destOrd="0" parTransId="{9549D247-609E-4949-B311-60F0CEFB6039}" sibTransId="{88877C8C-49A1-4014-903B-AB0C4E6F7400}"/>
    <dgm:cxn modelId="{87B6C2AB-40AC-4E94-AD16-57AB747AA740}" type="presOf" srcId="{CBF583B3-AC03-499F-9106-A4CAFDEED576}" destId="{638B2798-6079-48C1-B777-0F422406FFE4}" srcOrd="1" destOrd="0" presId="urn:microsoft.com/office/officeart/2005/8/layout/orgChart1"/>
    <dgm:cxn modelId="{8DAD5AAD-E654-4105-8A83-D1D023EF0F7D}" type="presOf" srcId="{16102861-8D5F-4F94-8385-1B2A106CF514}" destId="{6D21C36E-5111-4815-839C-A9755EEA794D}" srcOrd="0" destOrd="0" presId="urn:microsoft.com/office/officeart/2005/8/layout/orgChart1"/>
    <dgm:cxn modelId="{906E4EAF-56E4-4A1A-82F1-A53B97CC7908}" srcId="{024E81DD-7E71-40B6-B869-73CBCE6DC4BC}" destId="{994019CA-6CFE-4992-9D32-7CD5FFA12527}" srcOrd="0" destOrd="0" parTransId="{A28AB8EE-5979-4755-91B2-F410935592CF}" sibTransId="{FE95D090-890F-4DAF-9E7D-C8525521E893}"/>
    <dgm:cxn modelId="{6BFF37B7-9FFF-42E7-91E8-415AE9DEECCE}" type="presOf" srcId="{024E81DD-7E71-40B6-B869-73CBCE6DC4BC}" destId="{8E017C2C-44B4-4D49-8F38-19D772D7213B}" srcOrd="0" destOrd="0" presId="urn:microsoft.com/office/officeart/2005/8/layout/orgChart1"/>
    <dgm:cxn modelId="{D8AF70B9-9E7D-46D5-930D-E7F94E93D146}" type="presOf" srcId="{20377AF4-F5D0-45D2-B77B-F68D58CAE8E7}" destId="{CE1C5BA9-5AA8-4C50-B3A9-A135A3D5DB20}" srcOrd="0" destOrd="0" presId="urn:microsoft.com/office/officeart/2005/8/layout/orgChart1"/>
    <dgm:cxn modelId="{9B1C12BF-176D-45EF-A00E-9E02DDCB5455}" type="presOf" srcId="{C73DA175-306C-4D98-B5FA-88B8ED0B53E8}" destId="{7E3E61D9-A1A7-4DE7-B312-172A18B32783}" srcOrd="0" destOrd="0" presId="urn:microsoft.com/office/officeart/2005/8/layout/orgChart1"/>
    <dgm:cxn modelId="{E137FDC1-295A-42FC-BEC1-B8052F15C610}" srcId="{454E8A87-B8BF-4158-906C-3898EFF9190C}" destId="{23CE83A5-C933-462D-A7E0-CE44CE75A49C}" srcOrd="2" destOrd="0" parTransId="{16102861-8D5F-4F94-8385-1B2A106CF514}" sibTransId="{61A8D7E8-B7ED-42A8-BC3A-88049971CA42}"/>
    <dgm:cxn modelId="{D39EF8C3-E90F-46B0-A010-1FA7287BF460}" type="presOf" srcId="{E5BB3434-57F7-48FA-A2D3-C810DC7D7FFB}" destId="{D84655BB-3823-413F-A2F9-55061F914DF0}" srcOrd="0" destOrd="0" presId="urn:microsoft.com/office/officeart/2005/8/layout/orgChart1"/>
    <dgm:cxn modelId="{E78F7FC5-4BFA-46D4-9ABF-1A205AB5FB6A}" srcId="{454E8A87-B8BF-4158-906C-3898EFF9190C}" destId="{5561C2DC-6D4F-4DE8-B354-97F10F1F5F0E}" srcOrd="0" destOrd="0" parTransId="{C73DA175-306C-4D98-B5FA-88B8ED0B53E8}" sibTransId="{864A543E-73A7-43A5-9619-DCD9AFEDA169}"/>
    <dgm:cxn modelId="{14BDC0E1-A7D7-41D3-99B9-E45F520414EF}" type="presOf" srcId="{A28AB8EE-5979-4755-91B2-F410935592CF}" destId="{3F18D7E1-444F-498E-95B3-3526085C924F}" srcOrd="0" destOrd="0" presId="urn:microsoft.com/office/officeart/2005/8/layout/orgChart1"/>
    <dgm:cxn modelId="{106363F0-FDC8-45BC-B038-F50B629F1764}" srcId="{454E8A87-B8BF-4158-906C-3898EFF9190C}" destId="{9B002EEF-51BC-42A5-AB75-E6FCE8646783}" srcOrd="3" destOrd="0" parTransId="{E7F63C4E-6B12-44D1-BA4B-D2CB132FC8AC}" sibTransId="{C72E7699-8CA1-4983-9EDF-6CDEF8A426E0}"/>
    <dgm:cxn modelId="{A5F436F5-3F11-4C9C-BE50-646DB237747F}" type="presOf" srcId="{454E8A87-B8BF-4158-906C-3898EFF9190C}" destId="{59597AA6-3406-4437-BD1E-42F7CBF335DD}" srcOrd="1" destOrd="0" presId="urn:microsoft.com/office/officeart/2005/8/layout/orgChart1"/>
    <dgm:cxn modelId="{D8D9EFA3-0D78-4D16-B5AF-EB31D3F5CBAE}" type="presParOf" srcId="{8E998BDF-7897-43BD-B685-C8808C3E1293}" destId="{1DB677FE-6620-47FB-9124-A5F2ECDE6006}" srcOrd="0" destOrd="0" presId="urn:microsoft.com/office/officeart/2005/8/layout/orgChart1"/>
    <dgm:cxn modelId="{5C88FCFC-B4C5-4AC1-8CF9-6145FC73094B}" type="presParOf" srcId="{1DB677FE-6620-47FB-9124-A5F2ECDE6006}" destId="{6F4C9B5E-C872-4863-8188-7F5A1093399C}" srcOrd="0" destOrd="0" presId="urn:microsoft.com/office/officeart/2005/8/layout/orgChart1"/>
    <dgm:cxn modelId="{83419BC6-53E8-4CE5-9AAE-D6D2ADAF9C43}" type="presParOf" srcId="{6F4C9B5E-C872-4863-8188-7F5A1093399C}" destId="{612106FE-46E9-44CA-8052-E65AAAB0E8FB}" srcOrd="0" destOrd="0" presId="urn:microsoft.com/office/officeart/2005/8/layout/orgChart1"/>
    <dgm:cxn modelId="{656EA026-3DC1-4EC1-B477-6B143F8FA21D}" type="presParOf" srcId="{6F4C9B5E-C872-4863-8188-7F5A1093399C}" destId="{59597AA6-3406-4437-BD1E-42F7CBF335DD}" srcOrd="1" destOrd="0" presId="urn:microsoft.com/office/officeart/2005/8/layout/orgChart1"/>
    <dgm:cxn modelId="{16AFFACE-344F-4B0D-A5CA-ABC09FD49F53}" type="presParOf" srcId="{1DB677FE-6620-47FB-9124-A5F2ECDE6006}" destId="{9B39DC84-A126-45AF-85BA-B5CB6F88D09A}" srcOrd="1" destOrd="0" presId="urn:microsoft.com/office/officeart/2005/8/layout/orgChart1"/>
    <dgm:cxn modelId="{BD34F4A5-0F45-45FD-AF40-2B5C495FDA3F}" type="presParOf" srcId="{9B39DC84-A126-45AF-85BA-B5CB6F88D09A}" destId="{7E3E61D9-A1A7-4DE7-B312-172A18B32783}" srcOrd="0" destOrd="0" presId="urn:microsoft.com/office/officeart/2005/8/layout/orgChart1"/>
    <dgm:cxn modelId="{0C0406F5-98F2-4806-B7FC-4AB1C5BEF387}" type="presParOf" srcId="{9B39DC84-A126-45AF-85BA-B5CB6F88D09A}" destId="{D370E956-A47D-43D0-B80F-E2CF2A2A05A9}" srcOrd="1" destOrd="0" presId="urn:microsoft.com/office/officeart/2005/8/layout/orgChart1"/>
    <dgm:cxn modelId="{D27B1261-F01D-482C-ADB2-7A1FE2BE05BE}" type="presParOf" srcId="{D370E956-A47D-43D0-B80F-E2CF2A2A05A9}" destId="{9F1DDC82-E920-4181-B397-F9328536C861}" srcOrd="0" destOrd="0" presId="urn:microsoft.com/office/officeart/2005/8/layout/orgChart1"/>
    <dgm:cxn modelId="{06F806A5-E0EE-4FFF-9503-373B1924737C}" type="presParOf" srcId="{9F1DDC82-E920-4181-B397-F9328536C861}" destId="{40F0A87E-8117-4D62-BF79-7898577930A2}" srcOrd="0" destOrd="0" presId="urn:microsoft.com/office/officeart/2005/8/layout/orgChart1"/>
    <dgm:cxn modelId="{B19EF23A-681E-409D-955E-93323411AA1A}" type="presParOf" srcId="{9F1DDC82-E920-4181-B397-F9328536C861}" destId="{341A995F-6A7D-458C-8715-798DF864C9EE}" srcOrd="1" destOrd="0" presId="urn:microsoft.com/office/officeart/2005/8/layout/orgChart1"/>
    <dgm:cxn modelId="{A54FE643-158A-4AF8-8345-4EDF225149A4}" type="presParOf" srcId="{D370E956-A47D-43D0-B80F-E2CF2A2A05A9}" destId="{68F30912-0E3D-4541-ADE2-79553BB4E4AD}" srcOrd="1" destOrd="0" presId="urn:microsoft.com/office/officeart/2005/8/layout/orgChart1"/>
    <dgm:cxn modelId="{052B188F-364C-4A46-8AE7-898FDA85550F}" type="presParOf" srcId="{68F30912-0E3D-4541-ADE2-79553BB4E4AD}" destId="{F056C31D-0F7E-4D5D-8D11-3FE1A219C54C}" srcOrd="0" destOrd="0" presId="urn:microsoft.com/office/officeart/2005/8/layout/orgChart1"/>
    <dgm:cxn modelId="{4101B399-37A2-4F64-9519-23549281424E}" type="presParOf" srcId="{68F30912-0E3D-4541-ADE2-79553BB4E4AD}" destId="{23F0C719-F2E7-479F-8B0D-EC25731A8EA6}" srcOrd="1" destOrd="0" presId="urn:microsoft.com/office/officeart/2005/8/layout/orgChart1"/>
    <dgm:cxn modelId="{AC183103-E632-4AA8-B3EC-560CBE4F5A9D}" type="presParOf" srcId="{23F0C719-F2E7-479F-8B0D-EC25731A8EA6}" destId="{84C7AFFB-43A8-4BFA-B345-CF6F5C90FA0F}" srcOrd="0" destOrd="0" presId="urn:microsoft.com/office/officeart/2005/8/layout/orgChart1"/>
    <dgm:cxn modelId="{8B05EB5F-600A-4555-95BA-4D6DFA7842CD}" type="presParOf" srcId="{84C7AFFB-43A8-4BFA-B345-CF6F5C90FA0F}" destId="{6597024A-7BF7-41A2-B6F1-5E56F2368820}" srcOrd="0" destOrd="0" presId="urn:microsoft.com/office/officeart/2005/8/layout/orgChart1"/>
    <dgm:cxn modelId="{8592D126-FC85-4E43-846A-83BD3E1B37E7}" type="presParOf" srcId="{84C7AFFB-43A8-4BFA-B345-CF6F5C90FA0F}" destId="{638B2798-6079-48C1-B777-0F422406FFE4}" srcOrd="1" destOrd="0" presId="urn:microsoft.com/office/officeart/2005/8/layout/orgChart1"/>
    <dgm:cxn modelId="{88F34B14-0A6E-44F3-83CC-B7617D782380}" type="presParOf" srcId="{23F0C719-F2E7-479F-8B0D-EC25731A8EA6}" destId="{9F41DA71-B941-4E53-A442-34DC3ED711D5}" srcOrd="1" destOrd="0" presId="urn:microsoft.com/office/officeart/2005/8/layout/orgChart1"/>
    <dgm:cxn modelId="{00F0B826-9F3A-4F65-AD37-DA77D0F831DC}" type="presParOf" srcId="{23F0C719-F2E7-479F-8B0D-EC25731A8EA6}" destId="{CD12C8B1-6B1B-4112-9D39-B259CF59D494}" srcOrd="2" destOrd="0" presId="urn:microsoft.com/office/officeart/2005/8/layout/orgChart1"/>
    <dgm:cxn modelId="{05E1268E-D52C-44C2-B1E2-1F513CDC7FA9}" type="presParOf" srcId="{D370E956-A47D-43D0-B80F-E2CF2A2A05A9}" destId="{2DA7D162-D535-4260-A766-095FA02A6284}" srcOrd="2" destOrd="0" presId="urn:microsoft.com/office/officeart/2005/8/layout/orgChart1"/>
    <dgm:cxn modelId="{7CF609D0-A1FC-473F-8A5C-008EABF9E266}" type="presParOf" srcId="{9B39DC84-A126-45AF-85BA-B5CB6F88D09A}" destId="{CE1C5BA9-5AA8-4C50-B3A9-A135A3D5DB20}" srcOrd="2" destOrd="0" presId="urn:microsoft.com/office/officeart/2005/8/layout/orgChart1"/>
    <dgm:cxn modelId="{027AA27C-66AD-48AD-9D51-C92C9FCCAC73}" type="presParOf" srcId="{9B39DC84-A126-45AF-85BA-B5CB6F88D09A}" destId="{57CF4B18-C673-4468-91AA-34ADFE10E5DE}" srcOrd="3" destOrd="0" presId="urn:microsoft.com/office/officeart/2005/8/layout/orgChart1"/>
    <dgm:cxn modelId="{0E1223F9-85CE-46F1-A6DE-542A46E2942C}" type="presParOf" srcId="{57CF4B18-C673-4468-91AA-34ADFE10E5DE}" destId="{2E9820B6-102A-4845-867F-C3BB34EA9562}" srcOrd="0" destOrd="0" presId="urn:microsoft.com/office/officeart/2005/8/layout/orgChart1"/>
    <dgm:cxn modelId="{0BCE66AC-F3B9-4BD7-BB07-C33ABCADCA9C}" type="presParOf" srcId="{2E9820B6-102A-4845-867F-C3BB34EA9562}" destId="{8E017C2C-44B4-4D49-8F38-19D772D7213B}" srcOrd="0" destOrd="0" presId="urn:microsoft.com/office/officeart/2005/8/layout/orgChart1"/>
    <dgm:cxn modelId="{B3BFE8DC-5B44-42C7-8A3D-0E845FDE0985}" type="presParOf" srcId="{2E9820B6-102A-4845-867F-C3BB34EA9562}" destId="{5CCBFC9D-F2E0-4406-9DFF-A6DE74767529}" srcOrd="1" destOrd="0" presId="urn:microsoft.com/office/officeart/2005/8/layout/orgChart1"/>
    <dgm:cxn modelId="{92FF21FB-A2B0-43DD-943A-A92820060EBC}" type="presParOf" srcId="{57CF4B18-C673-4468-91AA-34ADFE10E5DE}" destId="{6F1BFE22-95F6-451E-B4B3-305F100E7B29}" srcOrd="1" destOrd="0" presId="urn:microsoft.com/office/officeart/2005/8/layout/orgChart1"/>
    <dgm:cxn modelId="{A3FFB24D-79F2-4385-8786-A0D760056CB6}" type="presParOf" srcId="{6F1BFE22-95F6-451E-B4B3-305F100E7B29}" destId="{3F18D7E1-444F-498E-95B3-3526085C924F}" srcOrd="0" destOrd="0" presId="urn:microsoft.com/office/officeart/2005/8/layout/orgChart1"/>
    <dgm:cxn modelId="{C4407E19-2750-4979-8ECB-CFEBC3F29AA1}" type="presParOf" srcId="{6F1BFE22-95F6-451E-B4B3-305F100E7B29}" destId="{2822F06E-63B0-44AD-BAA3-64F866CFEB6C}" srcOrd="1" destOrd="0" presId="urn:microsoft.com/office/officeart/2005/8/layout/orgChart1"/>
    <dgm:cxn modelId="{0FA6722A-E636-4F2F-88A6-E24EE87D279A}" type="presParOf" srcId="{2822F06E-63B0-44AD-BAA3-64F866CFEB6C}" destId="{D39588A9-AB1D-4F23-BC30-638FE636FB89}" srcOrd="0" destOrd="0" presId="urn:microsoft.com/office/officeart/2005/8/layout/orgChart1"/>
    <dgm:cxn modelId="{945E24D8-4683-4EE7-B822-AA42F73EDA90}" type="presParOf" srcId="{D39588A9-AB1D-4F23-BC30-638FE636FB89}" destId="{159EE4FA-A0B1-40B4-9AFE-5C23E4C13DC5}" srcOrd="0" destOrd="0" presId="urn:microsoft.com/office/officeart/2005/8/layout/orgChart1"/>
    <dgm:cxn modelId="{933FC85E-F586-46D3-8720-550573B5A741}" type="presParOf" srcId="{D39588A9-AB1D-4F23-BC30-638FE636FB89}" destId="{F2884EDC-C6FA-49A2-9382-EAD43226071A}" srcOrd="1" destOrd="0" presId="urn:microsoft.com/office/officeart/2005/8/layout/orgChart1"/>
    <dgm:cxn modelId="{66F01F5F-1987-4C41-8164-4995CEAF607E}" type="presParOf" srcId="{2822F06E-63B0-44AD-BAA3-64F866CFEB6C}" destId="{F0198281-5A91-4134-8E13-AFC684E321D4}" srcOrd="1" destOrd="0" presId="urn:microsoft.com/office/officeart/2005/8/layout/orgChart1"/>
    <dgm:cxn modelId="{DC2E98A6-5C86-4B52-8962-820851E52792}" type="presParOf" srcId="{2822F06E-63B0-44AD-BAA3-64F866CFEB6C}" destId="{D4ECA336-66D4-448C-9CCC-44DBC921095C}" srcOrd="2" destOrd="0" presId="urn:microsoft.com/office/officeart/2005/8/layout/orgChart1"/>
    <dgm:cxn modelId="{4792A08F-DA14-4CC3-AF85-980A6AEE4B31}" type="presParOf" srcId="{57CF4B18-C673-4468-91AA-34ADFE10E5DE}" destId="{17C3D74D-224C-4938-8AE4-4B608800C3CD}" srcOrd="2" destOrd="0" presId="urn:microsoft.com/office/officeart/2005/8/layout/orgChart1"/>
    <dgm:cxn modelId="{F9127BCA-0D25-4B77-9822-1CD5B2476F93}" type="presParOf" srcId="{9B39DC84-A126-45AF-85BA-B5CB6F88D09A}" destId="{6D21C36E-5111-4815-839C-A9755EEA794D}" srcOrd="4" destOrd="0" presId="urn:microsoft.com/office/officeart/2005/8/layout/orgChart1"/>
    <dgm:cxn modelId="{0ABC18C9-A955-4133-AA30-A4CCB94F4CA4}" type="presParOf" srcId="{9B39DC84-A126-45AF-85BA-B5CB6F88D09A}" destId="{BB47EAAE-A717-45DD-AFA8-D7D81D0C2149}" srcOrd="5" destOrd="0" presId="urn:microsoft.com/office/officeart/2005/8/layout/orgChart1"/>
    <dgm:cxn modelId="{B01AA2D4-81CB-4087-A6F1-775CD7F96E78}" type="presParOf" srcId="{BB47EAAE-A717-45DD-AFA8-D7D81D0C2149}" destId="{80B42A13-5ACF-41BB-B750-B11CD5D69386}" srcOrd="0" destOrd="0" presId="urn:microsoft.com/office/officeart/2005/8/layout/orgChart1"/>
    <dgm:cxn modelId="{A16EB507-EE5E-4F05-9B50-FFE47ACED60F}" type="presParOf" srcId="{80B42A13-5ACF-41BB-B750-B11CD5D69386}" destId="{957BEC82-1866-4173-BEAF-BAF02BDC2C39}" srcOrd="0" destOrd="0" presId="urn:microsoft.com/office/officeart/2005/8/layout/orgChart1"/>
    <dgm:cxn modelId="{213EEE97-D3C9-4471-B36E-77E041500AA0}" type="presParOf" srcId="{80B42A13-5ACF-41BB-B750-B11CD5D69386}" destId="{6743B088-D8DD-4313-ADC4-96A34DFD501C}" srcOrd="1" destOrd="0" presId="urn:microsoft.com/office/officeart/2005/8/layout/orgChart1"/>
    <dgm:cxn modelId="{A13E9C8C-5C05-4520-A5A0-8625E39D5545}" type="presParOf" srcId="{BB47EAAE-A717-45DD-AFA8-D7D81D0C2149}" destId="{3871644F-07C1-42A1-910E-F5158E097AC7}" srcOrd="1" destOrd="0" presId="urn:microsoft.com/office/officeart/2005/8/layout/orgChart1"/>
    <dgm:cxn modelId="{92F4E30A-DA68-44C7-8717-AF92D8DE5F91}" type="presParOf" srcId="{3871644F-07C1-42A1-910E-F5158E097AC7}" destId="{D84655BB-3823-413F-A2F9-55061F914DF0}" srcOrd="0" destOrd="0" presId="urn:microsoft.com/office/officeart/2005/8/layout/orgChart1"/>
    <dgm:cxn modelId="{E7AE8AA7-F21E-44C5-AD92-568A45E29254}" type="presParOf" srcId="{3871644F-07C1-42A1-910E-F5158E097AC7}" destId="{6A4B8CC6-75C9-4AC3-85F8-0572F22CF77F}" srcOrd="1" destOrd="0" presId="urn:microsoft.com/office/officeart/2005/8/layout/orgChart1"/>
    <dgm:cxn modelId="{14441770-5888-4796-A3E7-4F5BA61DEF42}" type="presParOf" srcId="{6A4B8CC6-75C9-4AC3-85F8-0572F22CF77F}" destId="{9CF0BA6D-C46E-4D98-B8BA-07CE4855560F}" srcOrd="0" destOrd="0" presId="urn:microsoft.com/office/officeart/2005/8/layout/orgChart1"/>
    <dgm:cxn modelId="{905D1B95-5E56-4C71-B613-6EB848197059}" type="presParOf" srcId="{9CF0BA6D-C46E-4D98-B8BA-07CE4855560F}" destId="{2B9D2984-9853-40AA-9250-C48389994BD1}" srcOrd="0" destOrd="0" presId="urn:microsoft.com/office/officeart/2005/8/layout/orgChart1"/>
    <dgm:cxn modelId="{1DD11CBC-0A79-4160-8D1E-244F93A43EBE}" type="presParOf" srcId="{9CF0BA6D-C46E-4D98-B8BA-07CE4855560F}" destId="{7A1E5CDF-F837-4A74-A0CA-83F2FD1F6879}" srcOrd="1" destOrd="0" presId="urn:microsoft.com/office/officeart/2005/8/layout/orgChart1"/>
    <dgm:cxn modelId="{92B97F9F-F499-4A94-AD17-F1C61D26C1B4}" type="presParOf" srcId="{6A4B8CC6-75C9-4AC3-85F8-0572F22CF77F}" destId="{AE3654F7-E23F-4815-A202-7BCED0F51C55}" srcOrd="1" destOrd="0" presId="urn:microsoft.com/office/officeart/2005/8/layout/orgChart1"/>
    <dgm:cxn modelId="{C7982758-66D1-47B4-8B2F-7432ED0C7196}" type="presParOf" srcId="{6A4B8CC6-75C9-4AC3-85F8-0572F22CF77F}" destId="{D17E3F9A-C4E1-4245-A56A-9142975E0AE7}" srcOrd="2" destOrd="0" presId="urn:microsoft.com/office/officeart/2005/8/layout/orgChart1"/>
    <dgm:cxn modelId="{B78FCDAB-7DD5-4CBF-8678-E79EEA356F4B}" type="presParOf" srcId="{BB47EAAE-A717-45DD-AFA8-D7D81D0C2149}" destId="{61A0C858-1DAF-411C-8E1D-3190997BC4C2}" srcOrd="2" destOrd="0" presId="urn:microsoft.com/office/officeart/2005/8/layout/orgChart1"/>
    <dgm:cxn modelId="{D95E6BEC-912C-4C0E-A146-C3714AF4736A}" type="presParOf" srcId="{1DB677FE-6620-47FB-9124-A5F2ECDE6006}" destId="{238E2451-2B16-4595-85F1-0434406082D6}" srcOrd="2" destOrd="0" presId="urn:microsoft.com/office/officeart/2005/8/layout/orgChart1"/>
    <dgm:cxn modelId="{C070425D-39BD-4CAE-B596-FB87EF5B9472}" type="presParOf" srcId="{238E2451-2B16-4595-85F1-0434406082D6}" destId="{E4C54228-7144-43CE-8BF7-56A6776FB840}" srcOrd="0" destOrd="0" presId="urn:microsoft.com/office/officeart/2005/8/layout/orgChart1"/>
    <dgm:cxn modelId="{557CC49C-A07D-4FA9-8164-643565EDE377}" type="presParOf" srcId="{238E2451-2B16-4595-85F1-0434406082D6}" destId="{0C1D331D-686B-4459-A6B2-36DD999A5AB2}" srcOrd="1" destOrd="0" presId="urn:microsoft.com/office/officeart/2005/8/layout/orgChart1"/>
    <dgm:cxn modelId="{223FFD85-C07E-4F53-B0C5-904AAD9507DA}" type="presParOf" srcId="{0C1D331D-686B-4459-A6B2-36DD999A5AB2}" destId="{63B3DD34-7CF1-49B7-9C1E-EFBFCF9883D2}" srcOrd="0" destOrd="0" presId="urn:microsoft.com/office/officeart/2005/8/layout/orgChart1"/>
    <dgm:cxn modelId="{93FC93C6-F106-4F8E-8A60-4CFBEDBA0647}" type="presParOf" srcId="{63B3DD34-7CF1-49B7-9C1E-EFBFCF9883D2}" destId="{39BA0004-BC2C-4900-81C3-5437ECB5A14B}" srcOrd="0" destOrd="0" presId="urn:microsoft.com/office/officeart/2005/8/layout/orgChart1"/>
    <dgm:cxn modelId="{5EED3E49-C1C3-45FD-806A-5C919863ACF2}" type="presParOf" srcId="{63B3DD34-7CF1-49B7-9C1E-EFBFCF9883D2}" destId="{D697A7A2-377C-4C1D-8817-02919484F9C3}" srcOrd="1" destOrd="0" presId="urn:microsoft.com/office/officeart/2005/8/layout/orgChart1"/>
    <dgm:cxn modelId="{12BDAE1C-C5AC-42C0-89C8-7CEE7DD38343}" type="presParOf" srcId="{0C1D331D-686B-4459-A6B2-36DD999A5AB2}" destId="{79169405-02D1-486B-97F5-5EE9528B3401}" srcOrd="1" destOrd="0" presId="urn:microsoft.com/office/officeart/2005/8/layout/orgChart1"/>
    <dgm:cxn modelId="{9A493A52-891F-4523-9E01-A863B23B5398}" type="presParOf" srcId="{0C1D331D-686B-4459-A6B2-36DD999A5AB2}" destId="{6E2E6950-ADB2-4C9B-BF0F-7B48026EFB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C086BE-66F3-4FCE-B14B-05163398549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CH"/>
        </a:p>
      </dgm:t>
    </dgm:pt>
    <dgm:pt modelId="{242389FB-5B41-4E65-954E-F121966C0C34}">
      <dgm:prSet/>
      <dgm:spPr/>
      <dgm:t>
        <a:bodyPr/>
        <a:lstStyle/>
        <a:p>
          <a:r>
            <a:rPr lang="de-CH"/>
            <a:t>Temporär, so lange aktiv -&gt;</a:t>
          </a:r>
        </a:p>
      </dgm:t>
    </dgm:pt>
    <dgm:pt modelId="{66B7DA13-1B25-4107-B7F7-F3D560D67962}" type="parTrans" cxnId="{3FDB7B10-C789-4285-A8B8-D8BC9879FA28}">
      <dgm:prSet/>
      <dgm:spPr/>
      <dgm:t>
        <a:bodyPr/>
        <a:lstStyle/>
        <a:p>
          <a:endParaRPr lang="de-CH"/>
        </a:p>
      </dgm:t>
    </dgm:pt>
    <dgm:pt modelId="{14EF59A7-EC68-4113-854F-61AF32B47504}" type="sibTrans" cxnId="{3FDB7B10-C789-4285-A8B8-D8BC9879FA28}">
      <dgm:prSet/>
      <dgm:spPr/>
      <dgm:t>
        <a:bodyPr/>
        <a:lstStyle/>
        <a:p>
          <a:endParaRPr lang="de-CH"/>
        </a:p>
      </dgm:t>
    </dgm:pt>
    <dgm:pt modelId="{C1C70575-E1D1-4053-AD78-E394C5295390}">
      <dgm:prSet/>
      <dgm:spPr/>
      <dgm:t>
        <a:bodyPr/>
        <a:lstStyle/>
        <a:p>
          <a:r>
            <a:rPr lang="de-CH"/>
            <a:t>Publikations- Zeitpunkt bis zum Abstimmungstermin</a:t>
          </a:r>
        </a:p>
      </dgm:t>
    </dgm:pt>
    <dgm:pt modelId="{C9663A11-7DC1-4C1E-8271-3010282CF25E}" type="parTrans" cxnId="{2EB0032B-B936-44F5-A85A-06CD8092576A}">
      <dgm:prSet/>
      <dgm:spPr/>
      <dgm:t>
        <a:bodyPr/>
        <a:lstStyle/>
        <a:p>
          <a:endParaRPr lang="de-CH"/>
        </a:p>
      </dgm:t>
    </dgm:pt>
    <dgm:pt modelId="{5C973BFB-B150-449F-9395-5F77CF02919A}" type="sibTrans" cxnId="{2EB0032B-B936-44F5-A85A-06CD8092576A}">
      <dgm:prSet/>
      <dgm:spPr/>
      <dgm:t>
        <a:bodyPr/>
        <a:lstStyle/>
        <a:p>
          <a:endParaRPr lang="de-CH"/>
        </a:p>
      </dgm:t>
    </dgm:pt>
    <dgm:pt modelId="{F3EC0258-8993-4270-8843-E39045E26453}">
      <dgm:prSet/>
      <dgm:spPr/>
      <dgm:t>
        <a:bodyPr/>
        <a:lstStyle/>
        <a:p>
          <a:r>
            <a:rPr lang="de-CH"/>
            <a:t>Darstellung (Betrachterebene) (Standard)</a:t>
          </a:r>
        </a:p>
      </dgm:t>
    </dgm:pt>
    <dgm:pt modelId="{636937D3-07EE-46E7-BD01-D899DCC1F8C0}" type="parTrans" cxnId="{259B1E4D-9812-4AC8-B653-50739F7875F0}">
      <dgm:prSet/>
      <dgm:spPr/>
      <dgm:t>
        <a:bodyPr/>
        <a:lstStyle/>
        <a:p>
          <a:endParaRPr lang="de-CH"/>
        </a:p>
      </dgm:t>
    </dgm:pt>
    <dgm:pt modelId="{14FB02FB-CC48-4CDC-BDE0-54B7B24B3618}" type="sibTrans" cxnId="{259B1E4D-9812-4AC8-B653-50739F7875F0}">
      <dgm:prSet/>
      <dgm:spPr/>
      <dgm:t>
        <a:bodyPr/>
        <a:lstStyle/>
        <a:p>
          <a:endParaRPr lang="de-CH"/>
        </a:p>
      </dgm:t>
    </dgm:pt>
    <dgm:pt modelId="{7E542557-F374-428A-AB13-4B7939F5649B}">
      <dgm:prSet/>
      <dgm:spPr/>
      <dgm:t>
        <a:bodyPr/>
        <a:lstStyle/>
        <a:p>
          <a:r>
            <a:rPr lang="de-CH"/>
            <a:t>Startseite</a:t>
          </a:r>
        </a:p>
      </dgm:t>
    </dgm:pt>
    <dgm:pt modelId="{FD7D69C7-DAAC-493D-9241-D4668D383DDA}" type="parTrans" cxnId="{DE8398FF-93B7-4639-B65E-E78A61439EE9}">
      <dgm:prSet/>
      <dgm:spPr/>
      <dgm:t>
        <a:bodyPr/>
        <a:lstStyle/>
        <a:p>
          <a:endParaRPr lang="de-CH"/>
        </a:p>
      </dgm:t>
    </dgm:pt>
    <dgm:pt modelId="{A7B5AAAE-5CE1-4E84-BE81-0060DBD5CE3E}" type="sibTrans" cxnId="{DE8398FF-93B7-4639-B65E-E78A61439EE9}">
      <dgm:prSet/>
      <dgm:spPr/>
      <dgm:t>
        <a:bodyPr/>
        <a:lstStyle/>
        <a:p>
          <a:endParaRPr lang="de-CH"/>
        </a:p>
      </dgm:t>
    </dgm:pt>
    <dgm:pt modelId="{1DADE3A9-DF5B-499A-AF0A-D13C378739D9}">
      <dgm:prSet/>
      <dgm:spPr/>
      <dgm:t>
        <a:bodyPr/>
        <a:lstStyle/>
        <a:p>
          <a:r>
            <a:rPr lang="de-CH"/>
            <a:t>Sidebar</a:t>
          </a:r>
        </a:p>
      </dgm:t>
    </dgm:pt>
    <dgm:pt modelId="{9DCF002F-FDD8-46AB-8551-7CF5FFBEAF8E}" type="parTrans" cxnId="{E9BFB979-27DF-4D24-AE91-7C61BC0EDACA}">
      <dgm:prSet/>
      <dgm:spPr/>
      <dgm:t>
        <a:bodyPr/>
        <a:lstStyle/>
        <a:p>
          <a:endParaRPr lang="de-CH"/>
        </a:p>
      </dgm:t>
    </dgm:pt>
    <dgm:pt modelId="{48D7C383-F9B5-4EE6-A858-1650C4C1A240}" type="sibTrans" cxnId="{E9BFB979-27DF-4D24-AE91-7C61BC0EDACA}">
      <dgm:prSet/>
      <dgm:spPr/>
      <dgm:t>
        <a:bodyPr/>
        <a:lstStyle/>
        <a:p>
          <a:endParaRPr lang="de-CH"/>
        </a:p>
      </dgm:t>
    </dgm:pt>
    <dgm:pt modelId="{FD8C5F36-B4A2-4522-A476-7DF1954123BB}" type="pres">
      <dgm:prSet presAssocID="{6AC086BE-66F3-4FCE-B14B-0516339854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650CDA-102B-4E49-A5CF-E018B16A8A21}" type="pres">
      <dgm:prSet presAssocID="{242389FB-5B41-4E65-954E-F121966C0C34}" presName="root" presStyleCnt="0"/>
      <dgm:spPr/>
    </dgm:pt>
    <dgm:pt modelId="{B91BD66F-665C-406B-B180-2D5AF63A8D28}" type="pres">
      <dgm:prSet presAssocID="{242389FB-5B41-4E65-954E-F121966C0C34}" presName="rootComposite" presStyleCnt="0"/>
      <dgm:spPr/>
    </dgm:pt>
    <dgm:pt modelId="{4EF15CE2-97DE-4AD2-97DA-FD9789D6DF71}" type="pres">
      <dgm:prSet presAssocID="{242389FB-5B41-4E65-954E-F121966C0C34}" presName="rootText" presStyleLbl="node1" presStyleIdx="0" presStyleCnt="2"/>
      <dgm:spPr/>
    </dgm:pt>
    <dgm:pt modelId="{96683B1F-FA69-4FF8-AADB-8D02BA34CC08}" type="pres">
      <dgm:prSet presAssocID="{242389FB-5B41-4E65-954E-F121966C0C34}" presName="rootConnector" presStyleLbl="node1" presStyleIdx="0" presStyleCnt="2"/>
      <dgm:spPr/>
    </dgm:pt>
    <dgm:pt modelId="{8D4B1DF5-3D06-4202-B33C-6707450285C6}" type="pres">
      <dgm:prSet presAssocID="{242389FB-5B41-4E65-954E-F121966C0C34}" presName="childShape" presStyleCnt="0"/>
      <dgm:spPr/>
    </dgm:pt>
    <dgm:pt modelId="{E3E2A412-CFFE-4680-93E0-783427E64AB2}" type="pres">
      <dgm:prSet presAssocID="{C9663A11-7DC1-4C1E-8271-3010282CF25E}" presName="Name13" presStyleLbl="parChTrans1D2" presStyleIdx="0" presStyleCnt="3"/>
      <dgm:spPr/>
    </dgm:pt>
    <dgm:pt modelId="{A52E49ED-05D0-461A-B2ED-C59F0FCC71E9}" type="pres">
      <dgm:prSet presAssocID="{C1C70575-E1D1-4053-AD78-E394C5295390}" presName="childText" presStyleLbl="bgAcc1" presStyleIdx="0" presStyleCnt="3">
        <dgm:presLayoutVars>
          <dgm:bulletEnabled val="1"/>
        </dgm:presLayoutVars>
      </dgm:prSet>
      <dgm:spPr/>
    </dgm:pt>
    <dgm:pt modelId="{772B5141-B525-40FB-AB8A-60793FE3D8FB}" type="pres">
      <dgm:prSet presAssocID="{F3EC0258-8993-4270-8843-E39045E26453}" presName="root" presStyleCnt="0"/>
      <dgm:spPr/>
    </dgm:pt>
    <dgm:pt modelId="{E41355E5-452A-4A08-8A9E-74266A7AAD37}" type="pres">
      <dgm:prSet presAssocID="{F3EC0258-8993-4270-8843-E39045E26453}" presName="rootComposite" presStyleCnt="0"/>
      <dgm:spPr/>
    </dgm:pt>
    <dgm:pt modelId="{F852A78D-1CA4-41DE-8458-AA79F4C045FE}" type="pres">
      <dgm:prSet presAssocID="{F3EC0258-8993-4270-8843-E39045E26453}" presName="rootText" presStyleLbl="node1" presStyleIdx="1" presStyleCnt="2"/>
      <dgm:spPr/>
    </dgm:pt>
    <dgm:pt modelId="{67D3B8D5-863D-4028-A283-CBE3474C76AF}" type="pres">
      <dgm:prSet presAssocID="{F3EC0258-8993-4270-8843-E39045E26453}" presName="rootConnector" presStyleLbl="node1" presStyleIdx="1" presStyleCnt="2"/>
      <dgm:spPr/>
    </dgm:pt>
    <dgm:pt modelId="{A5926F53-CAFA-44E1-9062-34DB868EF1DE}" type="pres">
      <dgm:prSet presAssocID="{F3EC0258-8993-4270-8843-E39045E26453}" presName="childShape" presStyleCnt="0"/>
      <dgm:spPr/>
    </dgm:pt>
    <dgm:pt modelId="{3D069F30-7433-46F2-B33D-7B01ACD798B4}" type="pres">
      <dgm:prSet presAssocID="{FD7D69C7-DAAC-493D-9241-D4668D383DDA}" presName="Name13" presStyleLbl="parChTrans1D2" presStyleIdx="1" presStyleCnt="3"/>
      <dgm:spPr/>
    </dgm:pt>
    <dgm:pt modelId="{5C7D1716-D94C-48E6-9F56-230EFE90456F}" type="pres">
      <dgm:prSet presAssocID="{7E542557-F374-428A-AB13-4B7939F5649B}" presName="childText" presStyleLbl="bgAcc1" presStyleIdx="1" presStyleCnt="3">
        <dgm:presLayoutVars>
          <dgm:bulletEnabled val="1"/>
        </dgm:presLayoutVars>
      </dgm:prSet>
      <dgm:spPr/>
    </dgm:pt>
    <dgm:pt modelId="{9F331678-E35A-4115-9C03-2063533609A6}" type="pres">
      <dgm:prSet presAssocID="{9DCF002F-FDD8-46AB-8551-7CF5FFBEAF8E}" presName="Name13" presStyleLbl="parChTrans1D2" presStyleIdx="2" presStyleCnt="3"/>
      <dgm:spPr/>
    </dgm:pt>
    <dgm:pt modelId="{1D695FB6-3CF9-4156-B118-B2417E23CDB8}" type="pres">
      <dgm:prSet presAssocID="{1DADE3A9-DF5B-499A-AF0A-D13C378739D9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3FDB7B10-C789-4285-A8B8-D8BC9879FA28}" srcId="{6AC086BE-66F3-4FCE-B14B-05163398549B}" destId="{242389FB-5B41-4E65-954E-F121966C0C34}" srcOrd="0" destOrd="0" parTransId="{66B7DA13-1B25-4107-B7F7-F3D560D67962}" sibTransId="{14EF59A7-EC68-4113-854F-61AF32B47504}"/>
    <dgm:cxn modelId="{2EB0032B-B936-44F5-A85A-06CD8092576A}" srcId="{242389FB-5B41-4E65-954E-F121966C0C34}" destId="{C1C70575-E1D1-4053-AD78-E394C5295390}" srcOrd="0" destOrd="0" parTransId="{C9663A11-7DC1-4C1E-8271-3010282CF25E}" sibTransId="{5C973BFB-B150-449F-9395-5F77CF02919A}"/>
    <dgm:cxn modelId="{9AAC2034-B132-40D3-ACFE-1CB662BDAE7C}" type="presOf" srcId="{9DCF002F-FDD8-46AB-8551-7CF5FFBEAF8E}" destId="{9F331678-E35A-4115-9C03-2063533609A6}" srcOrd="0" destOrd="0" presId="urn:microsoft.com/office/officeart/2005/8/layout/hierarchy3"/>
    <dgm:cxn modelId="{DC741B36-BB64-4524-A25C-221F74A04BB7}" type="presOf" srcId="{6AC086BE-66F3-4FCE-B14B-05163398549B}" destId="{FD8C5F36-B4A2-4522-A476-7DF1954123BB}" srcOrd="0" destOrd="0" presId="urn:microsoft.com/office/officeart/2005/8/layout/hierarchy3"/>
    <dgm:cxn modelId="{4836694C-E290-4C48-9A64-764F3CC61157}" type="presOf" srcId="{242389FB-5B41-4E65-954E-F121966C0C34}" destId="{4EF15CE2-97DE-4AD2-97DA-FD9789D6DF71}" srcOrd="0" destOrd="0" presId="urn:microsoft.com/office/officeart/2005/8/layout/hierarchy3"/>
    <dgm:cxn modelId="{259B1E4D-9812-4AC8-B653-50739F7875F0}" srcId="{6AC086BE-66F3-4FCE-B14B-05163398549B}" destId="{F3EC0258-8993-4270-8843-E39045E26453}" srcOrd="1" destOrd="0" parTransId="{636937D3-07EE-46E7-BD01-D899DCC1F8C0}" sibTransId="{14FB02FB-CC48-4CDC-BDE0-54B7B24B3618}"/>
    <dgm:cxn modelId="{2A8A6170-025F-49D2-8842-7AA7D47C753A}" type="presOf" srcId="{F3EC0258-8993-4270-8843-E39045E26453}" destId="{F852A78D-1CA4-41DE-8458-AA79F4C045FE}" srcOrd="0" destOrd="0" presId="urn:microsoft.com/office/officeart/2005/8/layout/hierarchy3"/>
    <dgm:cxn modelId="{E9BFB979-27DF-4D24-AE91-7C61BC0EDACA}" srcId="{F3EC0258-8993-4270-8843-E39045E26453}" destId="{1DADE3A9-DF5B-499A-AF0A-D13C378739D9}" srcOrd="1" destOrd="0" parTransId="{9DCF002F-FDD8-46AB-8551-7CF5FFBEAF8E}" sibTransId="{48D7C383-F9B5-4EE6-A858-1650C4C1A240}"/>
    <dgm:cxn modelId="{42ECD579-8D24-4156-9BF3-F68F53D36D4D}" type="presOf" srcId="{7E542557-F374-428A-AB13-4B7939F5649B}" destId="{5C7D1716-D94C-48E6-9F56-230EFE90456F}" srcOrd="0" destOrd="0" presId="urn:microsoft.com/office/officeart/2005/8/layout/hierarchy3"/>
    <dgm:cxn modelId="{CC8A7D82-B22A-4975-9346-B71F40050A20}" type="presOf" srcId="{C1C70575-E1D1-4053-AD78-E394C5295390}" destId="{A52E49ED-05D0-461A-B2ED-C59F0FCC71E9}" srcOrd="0" destOrd="0" presId="urn:microsoft.com/office/officeart/2005/8/layout/hierarchy3"/>
    <dgm:cxn modelId="{512DC986-EC98-4AAA-A18E-6C41609EED6E}" type="presOf" srcId="{C9663A11-7DC1-4C1E-8271-3010282CF25E}" destId="{E3E2A412-CFFE-4680-93E0-783427E64AB2}" srcOrd="0" destOrd="0" presId="urn:microsoft.com/office/officeart/2005/8/layout/hierarchy3"/>
    <dgm:cxn modelId="{619AEA95-5006-4B4B-8461-92BC7945B9F4}" type="presOf" srcId="{1DADE3A9-DF5B-499A-AF0A-D13C378739D9}" destId="{1D695FB6-3CF9-4156-B118-B2417E23CDB8}" srcOrd="0" destOrd="0" presId="urn:microsoft.com/office/officeart/2005/8/layout/hierarchy3"/>
    <dgm:cxn modelId="{2B4E15AE-0046-4BC3-BB33-C8C933A541E1}" type="presOf" srcId="{FD7D69C7-DAAC-493D-9241-D4668D383DDA}" destId="{3D069F30-7433-46F2-B33D-7B01ACD798B4}" srcOrd="0" destOrd="0" presId="urn:microsoft.com/office/officeart/2005/8/layout/hierarchy3"/>
    <dgm:cxn modelId="{EB37E4E8-56D0-4026-BBC8-C6D8749BD7D9}" type="presOf" srcId="{F3EC0258-8993-4270-8843-E39045E26453}" destId="{67D3B8D5-863D-4028-A283-CBE3474C76AF}" srcOrd="1" destOrd="0" presId="urn:microsoft.com/office/officeart/2005/8/layout/hierarchy3"/>
    <dgm:cxn modelId="{EDE335F6-85FA-4152-89EE-D1B13111B9E8}" type="presOf" srcId="{242389FB-5B41-4E65-954E-F121966C0C34}" destId="{96683B1F-FA69-4FF8-AADB-8D02BA34CC08}" srcOrd="1" destOrd="0" presId="urn:microsoft.com/office/officeart/2005/8/layout/hierarchy3"/>
    <dgm:cxn modelId="{DE8398FF-93B7-4639-B65E-E78A61439EE9}" srcId="{F3EC0258-8993-4270-8843-E39045E26453}" destId="{7E542557-F374-428A-AB13-4B7939F5649B}" srcOrd="0" destOrd="0" parTransId="{FD7D69C7-DAAC-493D-9241-D4668D383DDA}" sibTransId="{A7B5AAAE-5CE1-4E84-BE81-0060DBD5CE3E}"/>
    <dgm:cxn modelId="{34A36008-0D05-47EC-9385-D9E8E8AE30D9}" type="presParOf" srcId="{FD8C5F36-B4A2-4522-A476-7DF1954123BB}" destId="{2D650CDA-102B-4E49-A5CF-E018B16A8A21}" srcOrd="0" destOrd="0" presId="urn:microsoft.com/office/officeart/2005/8/layout/hierarchy3"/>
    <dgm:cxn modelId="{FD0F51AC-9972-42DC-960C-20B8F983E47E}" type="presParOf" srcId="{2D650CDA-102B-4E49-A5CF-E018B16A8A21}" destId="{B91BD66F-665C-406B-B180-2D5AF63A8D28}" srcOrd="0" destOrd="0" presId="urn:microsoft.com/office/officeart/2005/8/layout/hierarchy3"/>
    <dgm:cxn modelId="{F7360298-0620-4DFD-9457-3CC60CA43226}" type="presParOf" srcId="{B91BD66F-665C-406B-B180-2D5AF63A8D28}" destId="{4EF15CE2-97DE-4AD2-97DA-FD9789D6DF71}" srcOrd="0" destOrd="0" presId="urn:microsoft.com/office/officeart/2005/8/layout/hierarchy3"/>
    <dgm:cxn modelId="{260D362D-81E3-4F4B-81BA-852D422E6FAD}" type="presParOf" srcId="{B91BD66F-665C-406B-B180-2D5AF63A8D28}" destId="{96683B1F-FA69-4FF8-AADB-8D02BA34CC08}" srcOrd="1" destOrd="0" presId="urn:microsoft.com/office/officeart/2005/8/layout/hierarchy3"/>
    <dgm:cxn modelId="{70AE9E8B-1D87-444B-88D8-34601FB44651}" type="presParOf" srcId="{2D650CDA-102B-4E49-A5CF-E018B16A8A21}" destId="{8D4B1DF5-3D06-4202-B33C-6707450285C6}" srcOrd="1" destOrd="0" presId="urn:microsoft.com/office/officeart/2005/8/layout/hierarchy3"/>
    <dgm:cxn modelId="{2F383EAA-E76F-44C3-8B6E-66A359BEA5DD}" type="presParOf" srcId="{8D4B1DF5-3D06-4202-B33C-6707450285C6}" destId="{E3E2A412-CFFE-4680-93E0-783427E64AB2}" srcOrd="0" destOrd="0" presId="urn:microsoft.com/office/officeart/2005/8/layout/hierarchy3"/>
    <dgm:cxn modelId="{60BA609F-65D0-47AD-A09D-2FD708AE2744}" type="presParOf" srcId="{8D4B1DF5-3D06-4202-B33C-6707450285C6}" destId="{A52E49ED-05D0-461A-B2ED-C59F0FCC71E9}" srcOrd="1" destOrd="0" presId="urn:microsoft.com/office/officeart/2005/8/layout/hierarchy3"/>
    <dgm:cxn modelId="{307AC3C2-6223-4877-84B4-7A70BB369074}" type="presParOf" srcId="{FD8C5F36-B4A2-4522-A476-7DF1954123BB}" destId="{772B5141-B525-40FB-AB8A-60793FE3D8FB}" srcOrd="1" destOrd="0" presId="urn:microsoft.com/office/officeart/2005/8/layout/hierarchy3"/>
    <dgm:cxn modelId="{B05BC63C-25AF-4601-BEF9-00290AAE2A71}" type="presParOf" srcId="{772B5141-B525-40FB-AB8A-60793FE3D8FB}" destId="{E41355E5-452A-4A08-8A9E-74266A7AAD37}" srcOrd="0" destOrd="0" presId="urn:microsoft.com/office/officeart/2005/8/layout/hierarchy3"/>
    <dgm:cxn modelId="{7D724970-0E23-4A57-ADA4-44B256160D93}" type="presParOf" srcId="{E41355E5-452A-4A08-8A9E-74266A7AAD37}" destId="{F852A78D-1CA4-41DE-8458-AA79F4C045FE}" srcOrd="0" destOrd="0" presId="urn:microsoft.com/office/officeart/2005/8/layout/hierarchy3"/>
    <dgm:cxn modelId="{9594CC95-2E44-472C-8AF2-489500AC8320}" type="presParOf" srcId="{E41355E5-452A-4A08-8A9E-74266A7AAD37}" destId="{67D3B8D5-863D-4028-A283-CBE3474C76AF}" srcOrd="1" destOrd="0" presId="urn:microsoft.com/office/officeart/2005/8/layout/hierarchy3"/>
    <dgm:cxn modelId="{A65B8601-D06F-408E-946E-07553BFDA678}" type="presParOf" srcId="{772B5141-B525-40FB-AB8A-60793FE3D8FB}" destId="{A5926F53-CAFA-44E1-9062-34DB868EF1DE}" srcOrd="1" destOrd="0" presId="urn:microsoft.com/office/officeart/2005/8/layout/hierarchy3"/>
    <dgm:cxn modelId="{E123300E-CB42-4702-9BD9-AB8BFB50CA88}" type="presParOf" srcId="{A5926F53-CAFA-44E1-9062-34DB868EF1DE}" destId="{3D069F30-7433-46F2-B33D-7B01ACD798B4}" srcOrd="0" destOrd="0" presId="urn:microsoft.com/office/officeart/2005/8/layout/hierarchy3"/>
    <dgm:cxn modelId="{6B07DD56-C46A-485D-93E6-C27F2F31205D}" type="presParOf" srcId="{A5926F53-CAFA-44E1-9062-34DB868EF1DE}" destId="{5C7D1716-D94C-48E6-9F56-230EFE90456F}" srcOrd="1" destOrd="0" presId="urn:microsoft.com/office/officeart/2005/8/layout/hierarchy3"/>
    <dgm:cxn modelId="{2A196282-096A-43A0-8E4C-8F4B9FB637C7}" type="presParOf" srcId="{A5926F53-CAFA-44E1-9062-34DB868EF1DE}" destId="{9F331678-E35A-4115-9C03-2063533609A6}" srcOrd="2" destOrd="0" presId="urn:microsoft.com/office/officeart/2005/8/layout/hierarchy3"/>
    <dgm:cxn modelId="{68E07851-003C-4588-9E68-07819A2C7187}" type="presParOf" srcId="{A5926F53-CAFA-44E1-9062-34DB868EF1DE}" destId="{1D695FB6-3CF9-4156-B118-B2417E23CDB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18C63-D73C-4CDE-ABD7-D8BE1A0F8E0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6914537-8146-407B-80BD-F94DEEAF1834}">
      <dgm:prSet phldrT="[Text]"/>
      <dgm:spPr/>
      <dgm:t>
        <a:bodyPr/>
        <a:lstStyle/>
        <a:p>
          <a:r>
            <a:rPr lang="de-CH" dirty="0"/>
            <a:t>Aufbau</a:t>
          </a:r>
        </a:p>
      </dgm:t>
    </dgm:pt>
    <dgm:pt modelId="{5382A470-F517-470D-A8F4-51D8E2C092D7}" type="parTrans" cxnId="{34A4A600-14CE-4AB3-9403-E0493E1EDFFD}">
      <dgm:prSet/>
      <dgm:spPr/>
      <dgm:t>
        <a:bodyPr/>
        <a:lstStyle/>
        <a:p>
          <a:endParaRPr lang="de-CH"/>
        </a:p>
      </dgm:t>
    </dgm:pt>
    <dgm:pt modelId="{7AE4D05A-5E3C-474E-8003-44ECCCA989D5}" type="sibTrans" cxnId="{34A4A600-14CE-4AB3-9403-E0493E1EDFFD}">
      <dgm:prSet/>
      <dgm:spPr/>
      <dgm:t>
        <a:bodyPr/>
        <a:lstStyle/>
        <a:p>
          <a:endParaRPr lang="de-CH"/>
        </a:p>
      </dgm:t>
    </dgm:pt>
    <dgm:pt modelId="{BC1E5C63-E643-46CE-BA84-7D0867CADDF4}">
      <dgm:prSet phldrT="[Text]"/>
      <dgm:spPr/>
      <dgm:t>
        <a:bodyPr/>
        <a:lstStyle/>
        <a:p>
          <a:r>
            <a:rPr lang="de-CH" dirty="0"/>
            <a:t>Header</a:t>
          </a:r>
        </a:p>
      </dgm:t>
    </dgm:pt>
    <dgm:pt modelId="{33D45243-2A6D-4E32-8BF1-8031BA96BA85}" type="parTrans" cxnId="{AF6DAF33-7F49-450C-909D-75470F975BD4}">
      <dgm:prSet/>
      <dgm:spPr/>
      <dgm:t>
        <a:bodyPr/>
        <a:lstStyle/>
        <a:p>
          <a:endParaRPr lang="de-CH"/>
        </a:p>
      </dgm:t>
    </dgm:pt>
    <dgm:pt modelId="{E44C5ED5-1BA2-48DA-B0D4-24F5F8D138C5}" type="sibTrans" cxnId="{AF6DAF33-7F49-450C-909D-75470F975BD4}">
      <dgm:prSet/>
      <dgm:spPr/>
      <dgm:t>
        <a:bodyPr/>
        <a:lstStyle/>
        <a:p>
          <a:endParaRPr lang="de-CH"/>
        </a:p>
      </dgm:t>
    </dgm:pt>
    <dgm:pt modelId="{B05EEB85-1796-4819-94BD-22C0DF0B4694}">
      <dgm:prSet phldrT="[Text]"/>
      <dgm:spPr/>
      <dgm:t>
        <a:bodyPr/>
        <a:lstStyle/>
        <a:p>
          <a:r>
            <a:rPr lang="de-CH" dirty="0"/>
            <a:t>Inhalt</a:t>
          </a:r>
        </a:p>
      </dgm:t>
    </dgm:pt>
    <dgm:pt modelId="{15438399-B49C-440E-AB85-994A0A5F8093}" type="parTrans" cxnId="{05DE648D-0281-4354-82DF-FA01FCD2C804}">
      <dgm:prSet/>
      <dgm:spPr/>
      <dgm:t>
        <a:bodyPr/>
        <a:lstStyle/>
        <a:p>
          <a:endParaRPr lang="de-CH"/>
        </a:p>
      </dgm:t>
    </dgm:pt>
    <dgm:pt modelId="{6E6A231F-3F33-43E0-B624-E94576A6A240}" type="sibTrans" cxnId="{05DE648D-0281-4354-82DF-FA01FCD2C804}">
      <dgm:prSet/>
      <dgm:spPr/>
      <dgm:t>
        <a:bodyPr/>
        <a:lstStyle/>
        <a:p>
          <a:endParaRPr lang="de-CH"/>
        </a:p>
      </dgm:t>
    </dgm:pt>
    <dgm:pt modelId="{F36E776F-B870-4474-81AE-F5F89151444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CH" dirty="0"/>
            <a:t>Eigentlicher Inhalt</a:t>
          </a:r>
        </a:p>
      </dgm:t>
    </dgm:pt>
    <dgm:pt modelId="{3CA56FA4-C114-4F60-8B78-68C00AE5A3B7}" type="parTrans" cxnId="{2399E7BD-EF1A-4E6E-9A3E-9ED73D3A70A7}">
      <dgm:prSet/>
      <dgm:spPr/>
      <dgm:t>
        <a:bodyPr/>
        <a:lstStyle/>
        <a:p>
          <a:endParaRPr lang="de-CH"/>
        </a:p>
      </dgm:t>
    </dgm:pt>
    <dgm:pt modelId="{F4AF9EBF-0029-4C9E-8690-3886491B0C4E}" type="sibTrans" cxnId="{2399E7BD-EF1A-4E6E-9A3E-9ED73D3A70A7}">
      <dgm:prSet/>
      <dgm:spPr/>
      <dgm:t>
        <a:bodyPr/>
        <a:lstStyle/>
        <a:p>
          <a:endParaRPr lang="de-CH"/>
        </a:p>
      </dgm:t>
    </dgm:pt>
    <dgm:pt modelId="{B0F8810D-3692-4438-9B15-253E632083EF}">
      <dgm:prSet/>
      <dgm:spPr/>
      <dgm:t>
        <a:bodyPr/>
        <a:lstStyle/>
        <a:p>
          <a:r>
            <a:rPr lang="de-CH" dirty="0"/>
            <a:t>Footer</a:t>
          </a:r>
        </a:p>
      </dgm:t>
    </dgm:pt>
    <dgm:pt modelId="{15C2056D-CD0D-42C7-AF6F-E013169E38E4}" type="parTrans" cxnId="{DBDD86A5-16FF-4CD6-B5AA-73A7F612E0EE}">
      <dgm:prSet/>
      <dgm:spPr/>
      <dgm:t>
        <a:bodyPr/>
        <a:lstStyle/>
        <a:p>
          <a:endParaRPr lang="de-CH"/>
        </a:p>
      </dgm:t>
    </dgm:pt>
    <dgm:pt modelId="{FAA50C94-48EB-45B0-973B-71595AD30213}" type="sibTrans" cxnId="{DBDD86A5-16FF-4CD6-B5AA-73A7F612E0EE}">
      <dgm:prSet/>
      <dgm:spPr/>
      <dgm:t>
        <a:bodyPr/>
        <a:lstStyle/>
        <a:p>
          <a:endParaRPr lang="de-CH"/>
        </a:p>
      </dgm:t>
    </dgm:pt>
    <dgm:pt modelId="{992E514C-75A1-49AE-9F09-90063387C413}">
      <dgm:prSet/>
      <dgm:spPr/>
      <dgm:t>
        <a:bodyPr/>
        <a:lstStyle/>
        <a:p>
          <a:r>
            <a:rPr lang="de-CH" dirty="0"/>
            <a:t>Sidebar</a:t>
          </a:r>
        </a:p>
      </dgm:t>
    </dgm:pt>
    <dgm:pt modelId="{4CC92F8B-1D18-4747-BFDB-C7FFE7C5CA81}" type="parTrans" cxnId="{36ECC333-2AFE-4DF1-AB8E-3F87134B3CCE}">
      <dgm:prSet/>
      <dgm:spPr/>
      <dgm:t>
        <a:bodyPr/>
        <a:lstStyle/>
        <a:p>
          <a:endParaRPr lang="de-CH"/>
        </a:p>
      </dgm:t>
    </dgm:pt>
    <dgm:pt modelId="{5E9BB22C-489F-4804-B6D8-A569BAA878C5}" type="sibTrans" cxnId="{36ECC333-2AFE-4DF1-AB8E-3F87134B3CCE}">
      <dgm:prSet/>
      <dgm:spPr/>
      <dgm:t>
        <a:bodyPr/>
        <a:lstStyle/>
        <a:p>
          <a:endParaRPr lang="de-CH"/>
        </a:p>
      </dgm:t>
    </dgm:pt>
    <dgm:pt modelId="{E2F5525F-19BA-4684-9845-51D44008E3C0}" type="pres">
      <dgm:prSet presAssocID="{A9518C63-D73C-4CDE-ABD7-D8BE1A0F8E0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6C9CD8-C8BB-41D1-A72B-419715C3BA81}" type="pres">
      <dgm:prSet presAssocID="{E6914537-8146-407B-80BD-F94DEEAF1834}" presName="root1" presStyleCnt="0"/>
      <dgm:spPr/>
    </dgm:pt>
    <dgm:pt modelId="{5F95BD45-6368-4236-AA39-6431A435235E}" type="pres">
      <dgm:prSet presAssocID="{E6914537-8146-407B-80BD-F94DEEAF1834}" presName="LevelOneTextNode" presStyleLbl="node0" presStyleIdx="0" presStyleCnt="1">
        <dgm:presLayoutVars>
          <dgm:chPref val="3"/>
        </dgm:presLayoutVars>
      </dgm:prSet>
      <dgm:spPr/>
    </dgm:pt>
    <dgm:pt modelId="{E86E69DB-7694-400B-86F4-9A1D983BC82D}" type="pres">
      <dgm:prSet presAssocID="{E6914537-8146-407B-80BD-F94DEEAF1834}" presName="level2hierChild" presStyleCnt="0"/>
      <dgm:spPr/>
    </dgm:pt>
    <dgm:pt modelId="{A9205EE8-EFB0-4392-B519-3C8011D654B8}" type="pres">
      <dgm:prSet presAssocID="{33D45243-2A6D-4E32-8BF1-8031BA96BA85}" presName="conn2-1" presStyleLbl="parChTrans1D2" presStyleIdx="0" presStyleCnt="3"/>
      <dgm:spPr/>
    </dgm:pt>
    <dgm:pt modelId="{E24FD98B-8839-4060-BB5F-ACE9B29DD4BB}" type="pres">
      <dgm:prSet presAssocID="{33D45243-2A6D-4E32-8BF1-8031BA96BA85}" presName="connTx" presStyleLbl="parChTrans1D2" presStyleIdx="0" presStyleCnt="3"/>
      <dgm:spPr/>
    </dgm:pt>
    <dgm:pt modelId="{E0BDC4B9-387E-4817-B701-3FD350E43FD6}" type="pres">
      <dgm:prSet presAssocID="{BC1E5C63-E643-46CE-BA84-7D0867CADDF4}" presName="root2" presStyleCnt="0"/>
      <dgm:spPr/>
    </dgm:pt>
    <dgm:pt modelId="{CD5D2C9C-5783-4322-84DE-F63CF1902854}" type="pres">
      <dgm:prSet presAssocID="{BC1E5C63-E643-46CE-BA84-7D0867CADDF4}" presName="LevelTwoTextNode" presStyleLbl="node2" presStyleIdx="0" presStyleCnt="3">
        <dgm:presLayoutVars>
          <dgm:chPref val="3"/>
        </dgm:presLayoutVars>
      </dgm:prSet>
      <dgm:spPr/>
    </dgm:pt>
    <dgm:pt modelId="{85463924-E91D-479C-846F-15496862EFF1}" type="pres">
      <dgm:prSet presAssocID="{BC1E5C63-E643-46CE-BA84-7D0867CADDF4}" presName="level3hierChild" presStyleCnt="0"/>
      <dgm:spPr/>
    </dgm:pt>
    <dgm:pt modelId="{639A48FB-5723-4C09-A314-569B022F70C9}" type="pres">
      <dgm:prSet presAssocID="{15438399-B49C-440E-AB85-994A0A5F8093}" presName="conn2-1" presStyleLbl="parChTrans1D2" presStyleIdx="1" presStyleCnt="3"/>
      <dgm:spPr/>
    </dgm:pt>
    <dgm:pt modelId="{8966A7E6-2E2F-406F-9310-056AC4959450}" type="pres">
      <dgm:prSet presAssocID="{15438399-B49C-440E-AB85-994A0A5F8093}" presName="connTx" presStyleLbl="parChTrans1D2" presStyleIdx="1" presStyleCnt="3"/>
      <dgm:spPr/>
    </dgm:pt>
    <dgm:pt modelId="{529DF410-8CD9-4766-945D-15440372A297}" type="pres">
      <dgm:prSet presAssocID="{B05EEB85-1796-4819-94BD-22C0DF0B4694}" presName="root2" presStyleCnt="0"/>
      <dgm:spPr/>
    </dgm:pt>
    <dgm:pt modelId="{D02EAB52-4A1E-45ED-8512-86D3DA599123}" type="pres">
      <dgm:prSet presAssocID="{B05EEB85-1796-4819-94BD-22C0DF0B4694}" presName="LevelTwoTextNode" presStyleLbl="node2" presStyleIdx="1" presStyleCnt="3">
        <dgm:presLayoutVars>
          <dgm:chPref val="3"/>
        </dgm:presLayoutVars>
      </dgm:prSet>
      <dgm:spPr/>
    </dgm:pt>
    <dgm:pt modelId="{9F1C2700-3485-440F-8EB4-840F91F20826}" type="pres">
      <dgm:prSet presAssocID="{B05EEB85-1796-4819-94BD-22C0DF0B4694}" presName="level3hierChild" presStyleCnt="0"/>
      <dgm:spPr/>
    </dgm:pt>
    <dgm:pt modelId="{3A332BE2-6349-4393-B588-A536DF009C08}" type="pres">
      <dgm:prSet presAssocID="{3CA56FA4-C114-4F60-8B78-68C00AE5A3B7}" presName="conn2-1" presStyleLbl="parChTrans1D3" presStyleIdx="0" presStyleCnt="2"/>
      <dgm:spPr/>
    </dgm:pt>
    <dgm:pt modelId="{236C0C82-2FC0-426E-B849-F5621CAEC261}" type="pres">
      <dgm:prSet presAssocID="{3CA56FA4-C114-4F60-8B78-68C00AE5A3B7}" presName="connTx" presStyleLbl="parChTrans1D3" presStyleIdx="0" presStyleCnt="2"/>
      <dgm:spPr/>
    </dgm:pt>
    <dgm:pt modelId="{EA9F16CF-CA73-4BC3-B507-5C31CC03E715}" type="pres">
      <dgm:prSet presAssocID="{F36E776F-B870-4474-81AE-F5F891514444}" presName="root2" presStyleCnt="0"/>
      <dgm:spPr/>
    </dgm:pt>
    <dgm:pt modelId="{50F1C07F-078C-4BDB-91C9-44D5943F17B1}" type="pres">
      <dgm:prSet presAssocID="{F36E776F-B870-4474-81AE-F5F891514444}" presName="LevelTwoTextNode" presStyleLbl="node3" presStyleIdx="0" presStyleCnt="2">
        <dgm:presLayoutVars>
          <dgm:chPref val="3"/>
        </dgm:presLayoutVars>
      </dgm:prSet>
      <dgm:spPr/>
    </dgm:pt>
    <dgm:pt modelId="{18B54D2B-38EA-48FC-A5F2-34E45824F55E}" type="pres">
      <dgm:prSet presAssocID="{F36E776F-B870-4474-81AE-F5F891514444}" presName="level3hierChild" presStyleCnt="0"/>
      <dgm:spPr/>
    </dgm:pt>
    <dgm:pt modelId="{52248776-4209-4109-B543-879566E01E32}" type="pres">
      <dgm:prSet presAssocID="{4CC92F8B-1D18-4747-BFDB-C7FFE7C5CA81}" presName="conn2-1" presStyleLbl="parChTrans1D3" presStyleIdx="1" presStyleCnt="2"/>
      <dgm:spPr/>
    </dgm:pt>
    <dgm:pt modelId="{EF3D510A-30C9-42AD-987E-ED4C04651336}" type="pres">
      <dgm:prSet presAssocID="{4CC92F8B-1D18-4747-BFDB-C7FFE7C5CA81}" presName="connTx" presStyleLbl="parChTrans1D3" presStyleIdx="1" presStyleCnt="2"/>
      <dgm:spPr/>
    </dgm:pt>
    <dgm:pt modelId="{A834AF91-0458-402F-8748-B275046B643D}" type="pres">
      <dgm:prSet presAssocID="{992E514C-75A1-49AE-9F09-90063387C413}" presName="root2" presStyleCnt="0"/>
      <dgm:spPr/>
    </dgm:pt>
    <dgm:pt modelId="{AA85F0F0-5739-4C72-B070-DE9A0597108A}" type="pres">
      <dgm:prSet presAssocID="{992E514C-75A1-49AE-9F09-90063387C413}" presName="LevelTwoTextNode" presStyleLbl="node3" presStyleIdx="1" presStyleCnt="2">
        <dgm:presLayoutVars>
          <dgm:chPref val="3"/>
        </dgm:presLayoutVars>
      </dgm:prSet>
      <dgm:spPr/>
    </dgm:pt>
    <dgm:pt modelId="{B01BFE97-5626-4601-A561-CA9E6C2206CF}" type="pres">
      <dgm:prSet presAssocID="{992E514C-75A1-49AE-9F09-90063387C413}" presName="level3hierChild" presStyleCnt="0"/>
      <dgm:spPr/>
    </dgm:pt>
    <dgm:pt modelId="{F9D07179-3649-4F2A-ABF2-F0ADEC1EBAC4}" type="pres">
      <dgm:prSet presAssocID="{15C2056D-CD0D-42C7-AF6F-E013169E38E4}" presName="conn2-1" presStyleLbl="parChTrans1D2" presStyleIdx="2" presStyleCnt="3"/>
      <dgm:spPr/>
    </dgm:pt>
    <dgm:pt modelId="{99CF41E9-A10D-467A-869E-5CF38959A9FF}" type="pres">
      <dgm:prSet presAssocID="{15C2056D-CD0D-42C7-AF6F-E013169E38E4}" presName="connTx" presStyleLbl="parChTrans1D2" presStyleIdx="2" presStyleCnt="3"/>
      <dgm:spPr/>
    </dgm:pt>
    <dgm:pt modelId="{5B7DAD9A-4068-4583-9B44-A5DF847EFDF6}" type="pres">
      <dgm:prSet presAssocID="{B0F8810D-3692-4438-9B15-253E632083EF}" presName="root2" presStyleCnt="0"/>
      <dgm:spPr/>
    </dgm:pt>
    <dgm:pt modelId="{33419728-0EFC-4BBF-9FDB-57B34645CE64}" type="pres">
      <dgm:prSet presAssocID="{B0F8810D-3692-4438-9B15-253E632083EF}" presName="LevelTwoTextNode" presStyleLbl="node2" presStyleIdx="2" presStyleCnt="3">
        <dgm:presLayoutVars>
          <dgm:chPref val="3"/>
        </dgm:presLayoutVars>
      </dgm:prSet>
      <dgm:spPr/>
    </dgm:pt>
    <dgm:pt modelId="{70A5896E-F766-4760-B0AA-ED1638010D3A}" type="pres">
      <dgm:prSet presAssocID="{B0F8810D-3692-4438-9B15-253E632083EF}" presName="level3hierChild" presStyleCnt="0"/>
      <dgm:spPr/>
    </dgm:pt>
  </dgm:ptLst>
  <dgm:cxnLst>
    <dgm:cxn modelId="{34A4A600-14CE-4AB3-9403-E0493E1EDFFD}" srcId="{A9518C63-D73C-4CDE-ABD7-D8BE1A0F8E0B}" destId="{E6914537-8146-407B-80BD-F94DEEAF1834}" srcOrd="0" destOrd="0" parTransId="{5382A470-F517-470D-A8F4-51D8E2C092D7}" sibTransId="{7AE4D05A-5E3C-474E-8003-44ECCCA989D5}"/>
    <dgm:cxn modelId="{9034A80A-B80C-402E-A162-367041D18148}" type="presOf" srcId="{3CA56FA4-C114-4F60-8B78-68C00AE5A3B7}" destId="{3A332BE2-6349-4393-B588-A536DF009C08}" srcOrd="0" destOrd="0" presId="urn:microsoft.com/office/officeart/2005/8/layout/hierarchy2"/>
    <dgm:cxn modelId="{62D4FE14-4B28-4B21-965F-D33D49C9AEA7}" type="presOf" srcId="{B0F8810D-3692-4438-9B15-253E632083EF}" destId="{33419728-0EFC-4BBF-9FDB-57B34645CE64}" srcOrd="0" destOrd="0" presId="urn:microsoft.com/office/officeart/2005/8/layout/hierarchy2"/>
    <dgm:cxn modelId="{87750323-56EE-45F6-83E8-EED7B3EE8076}" type="presOf" srcId="{15C2056D-CD0D-42C7-AF6F-E013169E38E4}" destId="{99CF41E9-A10D-467A-869E-5CF38959A9FF}" srcOrd="1" destOrd="0" presId="urn:microsoft.com/office/officeart/2005/8/layout/hierarchy2"/>
    <dgm:cxn modelId="{28310924-6EAF-4F54-A377-181A31EC6E58}" type="presOf" srcId="{15438399-B49C-440E-AB85-994A0A5F8093}" destId="{639A48FB-5723-4C09-A314-569B022F70C9}" srcOrd="0" destOrd="0" presId="urn:microsoft.com/office/officeart/2005/8/layout/hierarchy2"/>
    <dgm:cxn modelId="{AF6DAF33-7F49-450C-909D-75470F975BD4}" srcId="{E6914537-8146-407B-80BD-F94DEEAF1834}" destId="{BC1E5C63-E643-46CE-BA84-7D0867CADDF4}" srcOrd="0" destOrd="0" parTransId="{33D45243-2A6D-4E32-8BF1-8031BA96BA85}" sibTransId="{E44C5ED5-1BA2-48DA-B0D4-24F5F8D138C5}"/>
    <dgm:cxn modelId="{36ECC333-2AFE-4DF1-AB8E-3F87134B3CCE}" srcId="{B05EEB85-1796-4819-94BD-22C0DF0B4694}" destId="{992E514C-75A1-49AE-9F09-90063387C413}" srcOrd="1" destOrd="0" parTransId="{4CC92F8B-1D18-4747-BFDB-C7FFE7C5CA81}" sibTransId="{5E9BB22C-489F-4804-B6D8-A569BAA878C5}"/>
    <dgm:cxn modelId="{2F2B2736-9EF1-4991-B2BC-1302F49A8311}" type="presOf" srcId="{3CA56FA4-C114-4F60-8B78-68C00AE5A3B7}" destId="{236C0C82-2FC0-426E-B849-F5621CAEC261}" srcOrd="1" destOrd="0" presId="urn:microsoft.com/office/officeart/2005/8/layout/hierarchy2"/>
    <dgm:cxn modelId="{0DAF0237-13D7-444F-B3A5-8437E0CC80E9}" type="presOf" srcId="{B05EEB85-1796-4819-94BD-22C0DF0B4694}" destId="{D02EAB52-4A1E-45ED-8512-86D3DA599123}" srcOrd="0" destOrd="0" presId="urn:microsoft.com/office/officeart/2005/8/layout/hierarchy2"/>
    <dgm:cxn modelId="{BB46294B-21C6-4E25-A0B2-B200F9B6A985}" type="presOf" srcId="{992E514C-75A1-49AE-9F09-90063387C413}" destId="{AA85F0F0-5739-4C72-B070-DE9A0597108A}" srcOrd="0" destOrd="0" presId="urn:microsoft.com/office/officeart/2005/8/layout/hierarchy2"/>
    <dgm:cxn modelId="{60CA2F6B-C4F4-47AB-8FEF-569F32ABF904}" type="presOf" srcId="{E6914537-8146-407B-80BD-F94DEEAF1834}" destId="{5F95BD45-6368-4236-AA39-6431A435235E}" srcOrd="0" destOrd="0" presId="urn:microsoft.com/office/officeart/2005/8/layout/hierarchy2"/>
    <dgm:cxn modelId="{DA7D5B6D-7303-4448-8945-F1C55D32D689}" type="presOf" srcId="{4CC92F8B-1D18-4747-BFDB-C7FFE7C5CA81}" destId="{EF3D510A-30C9-42AD-987E-ED4C04651336}" srcOrd="1" destOrd="0" presId="urn:microsoft.com/office/officeart/2005/8/layout/hierarchy2"/>
    <dgm:cxn modelId="{D6528887-526B-48CA-808A-16C8DAE84C0E}" type="presOf" srcId="{33D45243-2A6D-4E32-8BF1-8031BA96BA85}" destId="{A9205EE8-EFB0-4392-B519-3C8011D654B8}" srcOrd="0" destOrd="0" presId="urn:microsoft.com/office/officeart/2005/8/layout/hierarchy2"/>
    <dgm:cxn modelId="{05DE648D-0281-4354-82DF-FA01FCD2C804}" srcId="{E6914537-8146-407B-80BD-F94DEEAF1834}" destId="{B05EEB85-1796-4819-94BD-22C0DF0B4694}" srcOrd="1" destOrd="0" parTransId="{15438399-B49C-440E-AB85-994A0A5F8093}" sibTransId="{6E6A231F-3F33-43E0-B624-E94576A6A240}"/>
    <dgm:cxn modelId="{2022278E-5F4B-4D58-9A63-F41769E5259D}" type="presOf" srcId="{4CC92F8B-1D18-4747-BFDB-C7FFE7C5CA81}" destId="{52248776-4209-4109-B543-879566E01E32}" srcOrd="0" destOrd="0" presId="urn:microsoft.com/office/officeart/2005/8/layout/hierarchy2"/>
    <dgm:cxn modelId="{724BD997-1EEA-4F19-9D25-C09D0225D936}" type="presOf" srcId="{33D45243-2A6D-4E32-8BF1-8031BA96BA85}" destId="{E24FD98B-8839-4060-BB5F-ACE9B29DD4BB}" srcOrd="1" destOrd="0" presId="urn:microsoft.com/office/officeart/2005/8/layout/hierarchy2"/>
    <dgm:cxn modelId="{DBDD86A5-16FF-4CD6-B5AA-73A7F612E0EE}" srcId="{E6914537-8146-407B-80BD-F94DEEAF1834}" destId="{B0F8810D-3692-4438-9B15-253E632083EF}" srcOrd="2" destOrd="0" parTransId="{15C2056D-CD0D-42C7-AF6F-E013169E38E4}" sibTransId="{FAA50C94-48EB-45B0-973B-71595AD30213}"/>
    <dgm:cxn modelId="{CE6589AD-A05D-45E0-8DBB-230CB43DDB7C}" type="presOf" srcId="{F36E776F-B870-4474-81AE-F5F891514444}" destId="{50F1C07F-078C-4BDB-91C9-44D5943F17B1}" srcOrd="0" destOrd="0" presId="urn:microsoft.com/office/officeart/2005/8/layout/hierarchy2"/>
    <dgm:cxn modelId="{22A74FAF-23A0-44BC-B431-EA62D6EACB4A}" type="presOf" srcId="{15438399-B49C-440E-AB85-994A0A5F8093}" destId="{8966A7E6-2E2F-406F-9310-056AC4959450}" srcOrd="1" destOrd="0" presId="urn:microsoft.com/office/officeart/2005/8/layout/hierarchy2"/>
    <dgm:cxn modelId="{2399E7BD-EF1A-4E6E-9A3E-9ED73D3A70A7}" srcId="{B05EEB85-1796-4819-94BD-22C0DF0B4694}" destId="{F36E776F-B870-4474-81AE-F5F891514444}" srcOrd="0" destOrd="0" parTransId="{3CA56FA4-C114-4F60-8B78-68C00AE5A3B7}" sibTransId="{F4AF9EBF-0029-4C9E-8690-3886491B0C4E}"/>
    <dgm:cxn modelId="{2B8054C4-1F4B-4BF7-9230-E0CE809C9B17}" type="presOf" srcId="{BC1E5C63-E643-46CE-BA84-7D0867CADDF4}" destId="{CD5D2C9C-5783-4322-84DE-F63CF1902854}" srcOrd="0" destOrd="0" presId="urn:microsoft.com/office/officeart/2005/8/layout/hierarchy2"/>
    <dgm:cxn modelId="{C1EA9CE1-E076-4198-80BD-198014533942}" type="presOf" srcId="{15C2056D-CD0D-42C7-AF6F-E013169E38E4}" destId="{F9D07179-3649-4F2A-ABF2-F0ADEC1EBAC4}" srcOrd="0" destOrd="0" presId="urn:microsoft.com/office/officeart/2005/8/layout/hierarchy2"/>
    <dgm:cxn modelId="{162DBBEE-08D5-49DF-A01A-727ADB5A3822}" type="presOf" srcId="{A9518C63-D73C-4CDE-ABD7-D8BE1A0F8E0B}" destId="{E2F5525F-19BA-4684-9845-51D44008E3C0}" srcOrd="0" destOrd="0" presId="urn:microsoft.com/office/officeart/2005/8/layout/hierarchy2"/>
    <dgm:cxn modelId="{C0A95D2C-845A-4931-8CA6-46340B72D375}" type="presParOf" srcId="{E2F5525F-19BA-4684-9845-51D44008E3C0}" destId="{D46C9CD8-C8BB-41D1-A72B-419715C3BA81}" srcOrd="0" destOrd="0" presId="urn:microsoft.com/office/officeart/2005/8/layout/hierarchy2"/>
    <dgm:cxn modelId="{FE0E5B6E-B88D-4260-860C-D508D6A517D6}" type="presParOf" srcId="{D46C9CD8-C8BB-41D1-A72B-419715C3BA81}" destId="{5F95BD45-6368-4236-AA39-6431A435235E}" srcOrd="0" destOrd="0" presId="urn:microsoft.com/office/officeart/2005/8/layout/hierarchy2"/>
    <dgm:cxn modelId="{5645CF4D-8EAE-47CF-9893-65B137E27127}" type="presParOf" srcId="{D46C9CD8-C8BB-41D1-A72B-419715C3BA81}" destId="{E86E69DB-7694-400B-86F4-9A1D983BC82D}" srcOrd="1" destOrd="0" presId="urn:microsoft.com/office/officeart/2005/8/layout/hierarchy2"/>
    <dgm:cxn modelId="{1354B4E7-4033-47BE-A663-BF190CF37B1B}" type="presParOf" srcId="{E86E69DB-7694-400B-86F4-9A1D983BC82D}" destId="{A9205EE8-EFB0-4392-B519-3C8011D654B8}" srcOrd="0" destOrd="0" presId="urn:microsoft.com/office/officeart/2005/8/layout/hierarchy2"/>
    <dgm:cxn modelId="{6C98DDF8-17B5-4712-A4E4-9BC9E2BD747E}" type="presParOf" srcId="{A9205EE8-EFB0-4392-B519-3C8011D654B8}" destId="{E24FD98B-8839-4060-BB5F-ACE9B29DD4BB}" srcOrd="0" destOrd="0" presId="urn:microsoft.com/office/officeart/2005/8/layout/hierarchy2"/>
    <dgm:cxn modelId="{3E3ABC04-95EE-4BA2-B6CE-C134673FFE5B}" type="presParOf" srcId="{E86E69DB-7694-400B-86F4-9A1D983BC82D}" destId="{E0BDC4B9-387E-4817-B701-3FD350E43FD6}" srcOrd="1" destOrd="0" presId="urn:microsoft.com/office/officeart/2005/8/layout/hierarchy2"/>
    <dgm:cxn modelId="{64E0AD64-F376-4684-8FDC-B436A67D4F79}" type="presParOf" srcId="{E0BDC4B9-387E-4817-B701-3FD350E43FD6}" destId="{CD5D2C9C-5783-4322-84DE-F63CF1902854}" srcOrd="0" destOrd="0" presId="urn:microsoft.com/office/officeart/2005/8/layout/hierarchy2"/>
    <dgm:cxn modelId="{6A71D832-F28A-44FC-8628-30CF2D9F4454}" type="presParOf" srcId="{E0BDC4B9-387E-4817-B701-3FD350E43FD6}" destId="{85463924-E91D-479C-846F-15496862EFF1}" srcOrd="1" destOrd="0" presId="urn:microsoft.com/office/officeart/2005/8/layout/hierarchy2"/>
    <dgm:cxn modelId="{65EAD025-4CA4-4372-91AC-1A598A7F98FC}" type="presParOf" srcId="{E86E69DB-7694-400B-86F4-9A1D983BC82D}" destId="{639A48FB-5723-4C09-A314-569B022F70C9}" srcOrd="2" destOrd="0" presId="urn:microsoft.com/office/officeart/2005/8/layout/hierarchy2"/>
    <dgm:cxn modelId="{A5B24435-4303-4707-9E2D-6940FFEBC462}" type="presParOf" srcId="{639A48FB-5723-4C09-A314-569B022F70C9}" destId="{8966A7E6-2E2F-406F-9310-056AC4959450}" srcOrd="0" destOrd="0" presId="urn:microsoft.com/office/officeart/2005/8/layout/hierarchy2"/>
    <dgm:cxn modelId="{F39E3E49-86C3-4DD8-9B71-8F841EFF513C}" type="presParOf" srcId="{E86E69DB-7694-400B-86F4-9A1D983BC82D}" destId="{529DF410-8CD9-4766-945D-15440372A297}" srcOrd="3" destOrd="0" presId="urn:microsoft.com/office/officeart/2005/8/layout/hierarchy2"/>
    <dgm:cxn modelId="{76AE86EA-C787-42B3-A999-0152011D0F51}" type="presParOf" srcId="{529DF410-8CD9-4766-945D-15440372A297}" destId="{D02EAB52-4A1E-45ED-8512-86D3DA599123}" srcOrd="0" destOrd="0" presId="urn:microsoft.com/office/officeart/2005/8/layout/hierarchy2"/>
    <dgm:cxn modelId="{F564E424-2D72-48AB-8B8C-322815F7F5ED}" type="presParOf" srcId="{529DF410-8CD9-4766-945D-15440372A297}" destId="{9F1C2700-3485-440F-8EB4-840F91F20826}" srcOrd="1" destOrd="0" presId="urn:microsoft.com/office/officeart/2005/8/layout/hierarchy2"/>
    <dgm:cxn modelId="{E2DF76C6-A668-4D64-B429-3C5013E3F88E}" type="presParOf" srcId="{9F1C2700-3485-440F-8EB4-840F91F20826}" destId="{3A332BE2-6349-4393-B588-A536DF009C08}" srcOrd="0" destOrd="0" presId="urn:microsoft.com/office/officeart/2005/8/layout/hierarchy2"/>
    <dgm:cxn modelId="{A6F05807-6836-4606-AA7E-252D0301B70A}" type="presParOf" srcId="{3A332BE2-6349-4393-B588-A536DF009C08}" destId="{236C0C82-2FC0-426E-B849-F5621CAEC261}" srcOrd="0" destOrd="0" presId="urn:microsoft.com/office/officeart/2005/8/layout/hierarchy2"/>
    <dgm:cxn modelId="{0DD78829-7B72-41A5-9D3E-D2B6364AEDFC}" type="presParOf" srcId="{9F1C2700-3485-440F-8EB4-840F91F20826}" destId="{EA9F16CF-CA73-4BC3-B507-5C31CC03E715}" srcOrd="1" destOrd="0" presId="urn:microsoft.com/office/officeart/2005/8/layout/hierarchy2"/>
    <dgm:cxn modelId="{EC8FC120-7ABF-40C8-AAB0-5FC3D0DA743C}" type="presParOf" srcId="{EA9F16CF-CA73-4BC3-B507-5C31CC03E715}" destId="{50F1C07F-078C-4BDB-91C9-44D5943F17B1}" srcOrd="0" destOrd="0" presId="urn:microsoft.com/office/officeart/2005/8/layout/hierarchy2"/>
    <dgm:cxn modelId="{4D2C19E6-05BA-41CF-B720-BE2BDE621717}" type="presParOf" srcId="{EA9F16CF-CA73-4BC3-B507-5C31CC03E715}" destId="{18B54D2B-38EA-48FC-A5F2-34E45824F55E}" srcOrd="1" destOrd="0" presId="urn:microsoft.com/office/officeart/2005/8/layout/hierarchy2"/>
    <dgm:cxn modelId="{565A9E57-EAC0-49E3-BA21-701814418BD3}" type="presParOf" srcId="{9F1C2700-3485-440F-8EB4-840F91F20826}" destId="{52248776-4209-4109-B543-879566E01E32}" srcOrd="2" destOrd="0" presId="urn:microsoft.com/office/officeart/2005/8/layout/hierarchy2"/>
    <dgm:cxn modelId="{2AEFDDB5-EF5D-482A-85EB-FE528B4EA4AC}" type="presParOf" srcId="{52248776-4209-4109-B543-879566E01E32}" destId="{EF3D510A-30C9-42AD-987E-ED4C04651336}" srcOrd="0" destOrd="0" presId="urn:microsoft.com/office/officeart/2005/8/layout/hierarchy2"/>
    <dgm:cxn modelId="{D47C80C8-2AA9-4D3D-814C-A894F6603884}" type="presParOf" srcId="{9F1C2700-3485-440F-8EB4-840F91F20826}" destId="{A834AF91-0458-402F-8748-B275046B643D}" srcOrd="3" destOrd="0" presId="urn:microsoft.com/office/officeart/2005/8/layout/hierarchy2"/>
    <dgm:cxn modelId="{925A366E-0CBF-404C-ADE6-15E9CE211F6E}" type="presParOf" srcId="{A834AF91-0458-402F-8748-B275046B643D}" destId="{AA85F0F0-5739-4C72-B070-DE9A0597108A}" srcOrd="0" destOrd="0" presId="urn:microsoft.com/office/officeart/2005/8/layout/hierarchy2"/>
    <dgm:cxn modelId="{6157F216-8606-40E4-BD1D-4D9CAA5B05E9}" type="presParOf" srcId="{A834AF91-0458-402F-8748-B275046B643D}" destId="{B01BFE97-5626-4601-A561-CA9E6C2206CF}" srcOrd="1" destOrd="0" presId="urn:microsoft.com/office/officeart/2005/8/layout/hierarchy2"/>
    <dgm:cxn modelId="{8B699F6E-E21E-43FA-B1F7-0ABE3814D893}" type="presParOf" srcId="{E86E69DB-7694-400B-86F4-9A1D983BC82D}" destId="{F9D07179-3649-4F2A-ABF2-F0ADEC1EBAC4}" srcOrd="4" destOrd="0" presId="urn:microsoft.com/office/officeart/2005/8/layout/hierarchy2"/>
    <dgm:cxn modelId="{42413A32-387E-4AE9-ADE3-A569A585A158}" type="presParOf" srcId="{F9D07179-3649-4F2A-ABF2-F0ADEC1EBAC4}" destId="{99CF41E9-A10D-467A-869E-5CF38959A9FF}" srcOrd="0" destOrd="0" presId="urn:microsoft.com/office/officeart/2005/8/layout/hierarchy2"/>
    <dgm:cxn modelId="{7E9E0590-41EC-445E-9656-58C92768B3DA}" type="presParOf" srcId="{E86E69DB-7694-400B-86F4-9A1D983BC82D}" destId="{5B7DAD9A-4068-4583-9B44-A5DF847EFDF6}" srcOrd="5" destOrd="0" presId="urn:microsoft.com/office/officeart/2005/8/layout/hierarchy2"/>
    <dgm:cxn modelId="{A3BDA096-FDE0-43CB-B2A9-F98E269295CF}" type="presParOf" srcId="{5B7DAD9A-4068-4583-9B44-A5DF847EFDF6}" destId="{33419728-0EFC-4BBF-9FDB-57B34645CE64}" srcOrd="0" destOrd="0" presId="urn:microsoft.com/office/officeart/2005/8/layout/hierarchy2"/>
    <dgm:cxn modelId="{C98D2482-EDA8-485E-806D-3A7121EACA0A}" type="presParOf" srcId="{5B7DAD9A-4068-4583-9B44-A5DF847EFDF6}" destId="{70A5896E-F766-4760-B0AA-ED1638010D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12F27-8F6B-4A31-9D9D-90CDBFB358BE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CH"/>
        </a:p>
      </dgm:t>
    </dgm:pt>
    <dgm:pt modelId="{BFA015B9-E206-4770-B799-E9B1F6077D7F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de-CH" dirty="0"/>
            <a:t>Wo im Dashboard redigieren?</a:t>
          </a:r>
        </a:p>
      </dgm:t>
    </dgm:pt>
    <dgm:pt modelId="{2092BE63-A038-40E6-80A3-095630393325}" type="parTrans" cxnId="{C76715F3-6F2A-4991-86B1-0B423960A0BC}">
      <dgm:prSet/>
      <dgm:spPr/>
      <dgm:t>
        <a:bodyPr/>
        <a:lstStyle/>
        <a:p>
          <a:endParaRPr lang="de-CH"/>
        </a:p>
      </dgm:t>
    </dgm:pt>
    <dgm:pt modelId="{6A365B5E-906B-427C-AE49-A8FC91E12C99}" type="sibTrans" cxnId="{C76715F3-6F2A-4991-86B1-0B423960A0BC}">
      <dgm:prSet/>
      <dgm:spPr/>
      <dgm:t>
        <a:bodyPr/>
        <a:lstStyle/>
        <a:p>
          <a:endParaRPr lang="de-CH"/>
        </a:p>
      </dgm:t>
    </dgm:pt>
    <dgm:pt modelId="{8C91F743-176C-4659-9DCB-F27475DD22B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CH" dirty="0">
              <a:solidFill>
                <a:schemeClr val="bg1"/>
              </a:solidFill>
            </a:rPr>
            <a:t>Inhalt</a:t>
          </a:r>
        </a:p>
      </dgm:t>
    </dgm:pt>
    <dgm:pt modelId="{B08BCE50-D62D-4B10-9D5F-F3876DB3CDBC}" type="parTrans" cxnId="{A4180AD5-F1B0-437A-B7B0-7DDB4F690D98}">
      <dgm:prSet/>
      <dgm:spPr/>
      <dgm:t>
        <a:bodyPr/>
        <a:lstStyle/>
        <a:p>
          <a:endParaRPr lang="de-CH"/>
        </a:p>
      </dgm:t>
    </dgm:pt>
    <dgm:pt modelId="{38A126BC-F281-431D-8F9A-554012B1F450}" type="sibTrans" cxnId="{A4180AD5-F1B0-437A-B7B0-7DDB4F690D98}">
      <dgm:prSet/>
      <dgm:spPr/>
      <dgm:t>
        <a:bodyPr/>
        <a:lstStyle/>
        <a:p>
          <a:endParaRPr lang="de-CH"/>
        </a:p>
      </dgm:t>
    </dgm:pt>
    <dgm:pt modelId="{EEEDC2B4-8B2A-4083-AC8C-3C32BC6E429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CH" dirty="0"/>
            <a:t>Beiträge</a:t>
          </a:r>
        </a:p>
      </dgm:t>
    </dgm:pt>
    <dgm:pt modelId="{0571BD8A-81C6-44B3-BB49-294AD79C9675}" type="parTrans" cxnId="{0903CD3D-BB6B-4D59-AE47-158522EE0AEB}">
      <dgm:prSet/>
      <dgm:spPr/>
      <dgm:t>
        <a:bodyPr/>
        <a:lstStyle/>
        <a:p>
          <a:endParaRPr lang="de-CH"/>
        </a:p>
      </dgm:t>
    </dgm:pt>
    <dgm:pt modelId="{44E1FE93-732A-46B9-ABA7-EDA6EF3432C9}" type="sibTrans" cxnId="{0903CD3D-BB6B-4D59-AE47-158522EE0AEB}">
      <dgm:prSet/>
      <dgm:spPr/>
      <dgm:t>
        <a:bodyPr/>
        <a:lstStyle/>
        <a:p>
          <a:endParaRPr lang="de-CH"/>
        </a:p>
      </dgm:t>
    </dgm:pt>
    <dgm:pt modelId="{C060EC9F-C828-4935-9DB8-2225157BEA7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CH" dirty="0" err="1"/>
            <a:t>Veran-staltungen</a:t>
          </a:r>
          <a:endParaRPr lang="de-CH" dirty="0"/>
        </a:p>
      </dgm:t>
    </dgm:pt>
    <dgm:pt modelId="{3A1BCCAC-9FE1-4B6A-AC44-76D42172E690}" type="parTrans" cxnId="{78FCDD69-C217-493F-AF73-8957AB482EE4}">
      <dgm:prSet/>
      <dgm:spPr/>
      <dgm:t>
        <a:bodyPr/>
        <a:lstStyle/>
        <a:p>
          <a:endParaRPr lang="de-CH"/>
        </a:p>
      </dgm:t>
    </dgm:pt>
    <dgm:pt modelId="{C2089013-1DDD-4B0C-A82E-616A6A5A08AB}" type="sibTrans" cxnId="{78FCDD69-C217-493F-AF73-8957AB482EE4}">
      <dgm:prSet/>
      <dgm:spPr/>
      <dgm:t>
        <a:bodyPr/>
        <a:lstStyle/>
        <a:p>
          <a:endParaRPr lang="de-CH"/>
        </a:p>
      </dgm:t>
    </dgm:pt>
    <dgm:pt modelId="{F36FDA9E-3E29-4BDB-B429-5980ACDD1B4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CH" dirty="0">
              <a:solidFill>
                <a:schemeClr val="bg1"/>
              </a:solidFill>
            </a:rPr>
            <a:t>Sidebar</a:t>
          </a:r>
        </a:p>
      </dgm:t>
    </dgm:pt>
    <dgm:pt modelId="{A2DBEB4B-6110-4DFD-AE75-A3F3BC403675}" type="parTrans" cxnId="{C3F2064F-D770-4E0A-84A3-E702A91025FA}">
      <dgm:prSet/>
      <dgm:spPr/>
      <dgm:t>
        <a:bodyPr/>
        <a:lstStyle/>
        <a:p>
          <a:endParaRPr lang="de-CH"/>
        </a:p>
      </dgm:t>
    </dgm:pt>
    <dgm:pt modelId="{0C02CC5B-1C65-4B44-A428-B1A57FC67D39}" type="sibTrans" cxnId="{C3F2064F-D770-4E0A-84A3-E702A91025FA}">
      <dgm:prSet/>
      <dgm:spPr/>
      <dgm:t>
        <a:bodyPr/>
        <a:lstStyle/>
        <a:p>
          <a:endParaRPr lang="de-CH"/>
        </a:p>
      </dgm:t>
    </dgm:pt>
    <dgm:pt modelId="{7E693DC0-8E7E-44F3-876F-5DE31090DD61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CH" dirty="0"/>
            <a:t>Design -&gt; Widgets</a:t>
          </a:r>
        </a:p>
      </dgm:t>
    </dgm:pt>
    <dgm:pt modelId="{B0BEF86F-B8CB-4F87-802A-2DE7556CE00F}" type="parTrans" cxnId="{8B94FABF-01F9-4BCD-8264-43E4113B6EFE}">
      <dgm:prSet/>
      <dgm:spPr/>
      <dgm:t>
        <a:bodyPr/>
        <a:lstStyle/>
        <a:p>
          <a:endParaRPr lang="de-CH"/>
        </a:p>
      </dgm:t>
    </dgm:pt>
    <dgm:pt modelId="{D2C67877-F963-439D-9970-8A05C0DD0C7E}" type="sibTrans" cxnId="{8B94FABF-01F9-4BCD-8264-43E4113B6EFE}">
      <dgm:prSet/>
      <dgm:spPr/>
      <dgm:t>
        <a:bodyPr/>
        <a:lstStyle/>
        <a:p>
          <a:endParaRPr lang="de-CH"/>
        </a:p>
      </dgm:t>
    </dgm:pt>
    <dgm:pt modelId="{7119D232-50DD-4A04-A0BC-BD1A2C3514C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CH" dirty="0"/>
            <a:t>Seiten</a:t>
          </a:r>
        </a:p>
      </dgm:t>
    </dgm:pt>
    <dgm:pt modelId="{91E2AC58-2754-4E84-AD97-73C914C2B371}" type="parTrans" cxnId="{9E5C952B-A0DD-4FCC-934D-7E816AACF281}">
      <dgm:prSet/>
      <dgm:spPr/>
      <dgm:t>
        <a:bodyPr/>
        <a:lstStyle/>
        <a:p>
          <a:endParaRPr lang="de-CH"/>
        </a:p>
      </dgm:t>
    </dgm:pt>
    <dgm:pt modelId="{3E437CB7-E870-40FC-9921-CCABF2EF343B}" type="sibTrans" cxnId="{9E5C952B-A0DD-4FCC-934D-7E816AACF281}">
      <dgm:prSet/>
      <dgm:spPr/>
      <dgm:t>
        <a:bodyPr/>
        <a:lstStyle/>
        <a:p>
          <a:endParaRPr lang="de-CH"/>
        </a:p>
      </dgm:t>
    </dgm:pt>
    <dgm:pt modelId="{4B2469A5-25D5-4951-8FE6-E90695099310}" type="pres">
      <dgm:prSet presAssocID="{F2F12F27-8F6B-4A31-9D9D-90CDBFB358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7C8C01-6643-451C-9F38-68A9932427C4}" type="pres">
      <dgm:prSet presAssocID="{BFA015B9-E206-4770-B799-E9B1F6077D7F}" presName="root1" presStyleCnt="0"/>
      <dgm:spPr/>
    </dgm:pt>
    <dgm:pt modelId="{2119D653-40CB-4D50-B2B5-004EA25F8943}" type="pres">
      <dgm:prSet presAssocID="{BFA015B9-E206-4770-B799-E9B1F6077D7F}" presName="LevelOneTextNode" presStyleLbl="node0" presStyleIdx="0" presStyleCnt="1" custScaleY="194878">
        <dgm:presLayoutVars>
          <dgm:chPref val="3"/>
        </dgm:presLayoutVars>
      </dgm:prSet>
      <dgm:spPr/>
    </dgm:pt>
    <dgm:pt modelId="{72E31705-3049-46A5-BC6A-7555089A939A}" type="pres">
      <dgm:prSet presAssocID="{BFA015B9-E206-4770-B799-E9B1F6077D7F}" presName="level2hierChild" presStyleCnt="0"/>
      <dgm:spPr/>
    </dgm:pt>
    <dgm:pt modelId="{8C3B4C68-7EB5-4CC4-B470-E31ADBE1B4D3}" type="pres">
      <dgm:prSet presAssocID="{B08BCE50-D62D-4B10-9D5F-F3876DB3CDBC}" presName="conn2-1" presStyleLbl="parChTrans1D2" presStyleIdx="0" presStyleCnt="2"/>
      <dgm:spPr/>
    </dgm:pt>
    <dgm:pt modelId="{B4D40789-523A-4DE7-B89F-1FC5CA1F688A}" type="pres">
      <dgm:prSet presAssocID="{B08BCE50-D62D-4B10-9D5F-F3876DB3CDBC}" presName="connTx" presStyleLbl="parChTrans1D2" presStyleIdx="0" presStyleCnt="2"/>
      <dgm:spPr/>
    </dgm:pt>
    <dgm:pt modelId="{7B2557A6-FC4E-4982-A7EB-44C1C5D5CF59}" type="pres">
      <dgm:prSet presAssocID="{8C91F743-176C-4659-9DCB-F27475DD22BD}" presName="root2" presStyleCnt="0"/>
      <dgm:spPr/>
    </dgm:pt>
    <dgm:pt modelId="{386A0352-9C8E-4809-B108-F5E91B22FEC4}" type="pres">
      <dgm:prSet presAssocID="{8C91F743-176C-4659-9DCB-F27475DD22BD}" presName="LevelTwoTextNode" presStyleLbl="node2" presStyleIdx="0" presStyleCnt="2">
        <dgm:presLayoutVars>
          <dgm:chPref val="3"/>
        </dgm:presLayoutVars>
      </dgm:prSet>
      <dgm:spPr/>
    </dgm:pt>
    <dgm:pt modelId="{9BD84D7C-6FB5-48C7-8A8A-76668C1BECAC}" type="pres">
      <dgm:prSet presAssocID="{8C91F743-176C-4659-9DCB-F27475DD22BD}" presName="level3hierChild" presStyleCnt="0"/>
      <dgm:spPr/>
    </dgm:pt>
    <dgm:pt modelId="{29C4E1BA-B71C-4D3C-A1A0-141038D7C42D}" type="pres">
      <dgm:prSet presAssocID="{0571BD8A-81C6-44B3-BB49-294AD79C9675}" presName="conn2-1" presStyleLbl="parChTrans1D3" presStyleIdx="0" presStyleCnt="4"/>
      <dgm:spPr/>
    </dgm:pt>
    <dgm:pt modelId="{5B51F9D5-EB22-4844-AB7B-B83043010991}" type="pres">
      <dgm:prSet presAssocID="{0571BD8A-81C6-44B3-BB49-294AD79C9675}" presName="connTx" presStyleLbl="parChTrans1D3" presStyleIdx="0" presStyleCnt="4"/>
      <dgm:spPr/>
    </dgm:pt>
    <dgm:pt modelId="{C1F8F3A5-760C-42C4-96CA-47BE26E063BD}" type="pres">
      <dgm:prSet presAssocID="{EEEDC2B4-8B2A-4083-AC8C-3C32BC6E429B}" presName="root2" presStyleCnt="0"/>
      <dgm:spPr/>
    </dgm:pt>
    <dgm:pt modelId="{4D13BAAE-40B3-49C5-AB3A-4F85EBA437C6}" type="pres">
      <dgm:prSet presAssocID="{EEEDC2B4-8B2A-4083-AC8C-3C32BC6E429B}" presName="LevelTwoTextNode" presStyleLbl="node3" presStyleIdx="0" presStyleCnt="4">
        <dgm:presLayoutVars>
          <dgm:chPref val="3"/>
        </dgm:presLayoutVars>
      </dgm:prSet>
      <dgm:spPr/>
    </dgm:pt>
    <dgm:pt modelId="{49207FB5-8941-46EE-9ED9-91EA7579A419}" type="pres">
      <dgm:prSet presAssocID="{EEEDC2B4-8B2A-4083-AC8C-3C32BC6E429B}" presName="level3hierChild" presStyleCnt="0"/>
      <dgm:spPr/>
    </dgm:pt>
    <dgm:pt modelId="{58FBE8A3-6682-4D66-BE9D-CF3810BDA8C5}" type="pres">
      <dgm:prSet presAssocID="{3A1BCCAC-9FE1-4B6A-AC44-76D42172E690}" presName="conn2-1" presStyleLbl="parChTrans1D3" presStyleIdx="1" presStyleCnt="4"/>
      <dgm:spPr/>
    </dgm:pt>
    <dgm:pt modelId="{E874D373-AC3F-4049-BBB7-39BF0AFB499B}" type="pres">
      <dgm:prSet presAssocID="{3A1BCCAC-9FE1-4B6A-AC44-76D42172E690}" presName="connTx" presStyleLbl="parChTrans1D3" presStyleIdx="1" presStyleCnt="4"/>
      <dgm:spPr/>
    </dgm:pt>
    <dgm:pt modelId="{8578F31C-11F2-4A96-8EAC-822A4E45A47D}" type="pres">
      <dgm:prSet presAssocID="{C060EC9F-C828-4935-9DB8-2225157BEA79}" presName="root2" presStyleCnt="0"/>
      <dgm:spPr/>
    </dgm:pt>
    <dgm:pt modelId="{4F89E9E2-B995-4FB4-A18F-18A51B6AFBDC}" type="pres">
      <dgm:prSet presAssocID="{C060EC9F-C828-4935-9DB8-2225157BEA79}" presName="LevelTwoTextNode" presStyleLbl="node3" presStyleIdx="1" presStyleCnt="4">
        <dgm:presLayoutVars>
          <dgm:chPref val="3"/>
        </dgm:presLayoutVars>
      </dgm:prSet>
      <dgm:spPr/>
    </dgm:pt>
    <dgm:pt modelId="{5CCBFAC1-71F8-4AF6-855C-70C5D5B1D615}" type="pres">
      <dgm:prSet presAssocID="{C060EC9F-C828-4935-9DB8-2225157BEA79}" presName="level3hierChild" presStyleCnt="0"/>
      <dgm:spPr/>
    </dgm:pt>
    <dgm:pt modelId="{7C684D12-9C4F-4568-B274-D9F62278F12B}" type="pres">
      <dgm:prSet presAssocID="{91E2AC58-2754-4E84-AD97-73C914C2B371}" presName="conn2-1" presStyleLbl="parChTrans1D3" presStyleIdx="2" presStyleCnt="4"/>
      <dgm:spPr/>
    </dgm:pt>
    <dgm:pt modelId="{A37EAF02-95ED-432C-AD83-8EC179EB997F}" type="pres">
      <dgm:prSet presAssocID="{91E2AC58-2754-4E84-AD97-73C914C2B371}" presName="connTx" presStyleLbl="parChTrans1D3" presStyleIdx="2" presStyleCnt="4"/>
      <dgm:spPr/>
    </dgm:pt>
    <dgm:pt modelId="{746000EC-3CFF-40B2-AE83-752E2038DED0}" type="pres">
      <dgm:prSet presAssocID="{7119D232-50DD-4A04-A0BC-BD1A2C3514CC}" presName="root2" presStyleCnt="0"/>
      <dgm:spPr/>
    </dgm:pt>
    <dgm:pt modelId="{02166EF0-61E8-4F75-9C59-A126F085C5B7}" type="pres">
      <dgm:prSet presAssocID="{7119D232-50DD-4A04-A0BC-BD1A2C3514CC}" presName="LevelTwoTextNode" presStyleLbl="node3" presStyleIdx="2" presStyleCnt="4">
        <dgm:presLayoutVars>
          <dgm:chPref val="3"/>
        </dgm:presLayoutVars>
      </dgm:prSet>
      <dgm:spPr/>
    </dgm:pt>
    <dgm:pt modelId="{779AB63D-4498-4156-B2A7-D91FF09F9430}" type="pres">
      <dgm:prSet presAssocID="{7119D232-50DD-4A04-A0BC-BD1A2C3514CC}" presName="level3hierChild" presStyleCnt="0"/>
      <dgm:spPr/>
    </dgm:pt>
    <dgm:pt modelId="{829FEFDC-370F-4AAC-97B9-76ED1F3BDE63}" type="pres">
      <dgm:prSet presAssocID="{A2DBEB4B-6110-4DFD-AE75-A3F3BC403675}" presName="conn2-1" presStyleLbl="parChTrans1D2" presStyleIdx="1" presStyleCnt="2"/>
      <dgm:spPr/>
    </dgm:pt>
    <dgm:pt modelId="{6D785E5B-8B13-41D8-9E96-CC19304DDB33}" type="pres">
      <dgm:prSet presAssocID="{A2DBEB4B-6110-4DFD-AE75-A3F3BC403675}" presName="connTx" presStyleLbl="parChTrans1D2" presStyleIdx="1" presStyleCnt="2"/>
      <dgm:spPr/>
    </dgm:pt>
    <dgm:pt modelId="{7C84D3B0-837B-47D2-807D-11814F50B366}" type="pres">
      <dgm:prSet presAssocID="{F36FDA9E-3E29-4BDB-B429-5980ACDD1B45}" presName="root2" presStyleCnt="0"/>
      <dgm:spPr/>
    </dgm:pt>
    <dgm:pt modelId="{FACE8DAC-CB91-4424-9FA7-B1A4AEEEC0C0}" type="pres">
      <dgm:prSet presAssocID="{F36FDA9E-3E29-4BDB-B429-5980ACDD1B45}" presName="LevelTwoTextNode" presStyleLbl="node2" presStyleIdx="1" presStyleCnt="2">
        <dgm:presLayoutVars>
          <dgm:chPref val="3"/>
        </dgm:presLayoutVars>
      </dgm:prSet>
      <dgm:spPr/>
    </dgm:pt>
    <dgm:pt modelId="{79E2C156-AF98-41A3-B4F9-0A4D4A9CC0AE}" type="pres">
      <dgm:prSet presAssocID="{F36FDA9E-3E29-4BDB-B429-5980ACDD1B45}" presName="level3hierChild" presStyleCnt="0"/>
      <dgm:spPr/>
    </dgm:pt>
    <dgm:pt modelId="{B268B7ED-722B-44EE-973B-E6B272238029}" type="pres">
      <dgm:prSet presAssocID="{B0BEF86F-B8CB-4F87-802A-2DE7556CE00F}" presName="conn2-1" presStyleLbl="parChTrans1D3" presStyleIdx="3" presStyleCnt="4"/>
      <dgm:spPr/>
    </dgm:pt>
    <dgm:pt modelId="{08E9BD51-64A0-43E5-84D0-4FBFD7DD2965}" type="pres">
      <dgm:prSet presAssocID="{B0BEF86F-B8CB-4F87-802A-2DE7556CE00F}" presName="connTx" presStyleLbl="parChTrans1D3" presStyleIdx="3" presStyleCnt="4"/>
      <dgm:spPr/>
    </dgm:pt>
    <dgm:pt modelId="{B90BA02A-F4B1-4DDB-BF35-A025EDD50F6C}" type="pres">
      <dgm:prSet presAssocID="{7E693DC0-8E7E-44F3-876F-5DE31090DD61}" presName="root2" presStyleCnt="0"/>
      <dgm:spPr/>
    </dgm:pt>
    <dgm:pt modelId="{D0884DD1-5813-437D-9B16-EEA49A5095C6}" type="pres">
      <dgm:prSet presAssocID="{7E693DC0-8E7E-44F3-876F-5DE31090DD61}" presName="LevelTwoTextNode" presStyleLbl="node3" presStyleIdx="3" presStyleCnt="4">
        <dgm:presLayoutVars>
          <dgm:chPref val="3"/>
        </dgm:presLayoutVars>
      </dgm:prSet>
      <dgm:spPr/>
    </dgm:pt>
    <dgm:pt modelId="{E0D6BE5C-3486-4CA7-B798-837EE14E20DE}" type="pres">
      <dgm:prSet presAssocID="{7E693DC0-8E7E-44F3-876F-5DE31090DD61}" presName="level3hierChild" presStyleCnt="0"/>
      <dgm:spPr/>
    </dgm:pt>
  </dgm:ptLst>
  <dgm:cxnLst>
    <dgm:cxn modelId="{E859FE03-A497-4036-A3FB-EE8655F091B5}" type="presOf" srcId="{F2F12F27-8F6B-4A31-9D9D-90CDBFB358BE}" destId="{4B2469A5-25D5-4951-8FE6-E90695099310}" srcOrd="0" destOrd="0" presId="urn:microsoft.com/office/officeart/2005/8/layout/hierarchy2"/>
    <dgm:cxn modelId="{77E7A105-E95C-49CC-8291-11EA70CA98AC}" type="presOf" srcId="{B0BEF86F-B8CB-4F87-802A-2DE7556CE00F}" destId="{B268B7ED-722B-44EE-973B-E6B272238029}" srcOrd="0" destOrd="0" presId="urn:microsoft.com/office/officeart/2005/8/layout/hierarchy2"/>
    <dgm:cxn modelId="{D5D90913-2EB7-4015-BEB1-DAD1CB21A999}" type="presOf" srcId="{3A1BCCAC-9FE1-4B6A-AC44-76D42172E690}" destId="{E874D373-AC3F-4049-BBB7-39BF0AFB499B}" srcOrd="1" destOrd="0" presId="urn:microsoft.com/office/officeart/2005/8/layout/hierarchy2"/>
    <dgm:cxn modelId="{9E5C952B-A0DD-4FCC-934D-7E816AACF281}" srcId="{8C91F743-176C-4659-9DCB-F27475DD22BD}" destId="{7119D232-50DD-4A04-A0BC-BD1A2C3514CC}" srcOrd="2" destOrd="0" parTransId="{91E2AC58-2754-4E84-AD97-73C914C2B371}" sibTransId="{3E437CB7-E870-40FC-9921-CCABF2EF343B}"/>
    <dgm:cxn modelId="{0903CD3D-BB6B-4D59-AE47-158522EE0AEB}" srcId="{8C91F743-176C-4659-9DCB-F27475DD22BD}" destId="{EEEDC2B4-8B2A-4083-AC8C-3C32BC6E429B}" srcOrd="0" destOrd="0" parTransId="{0571BD8A-81C6-44B3-BB49-294AD79C9675}" sibTransId="{44E1FE93-732A-46B9-ABA7-EDA6EF3432C9}"/>
    <dgm:cxn modelId="{B8645F63-11B8-4848-B805-BBA44B2416FD}" type="presOf" srcId="{0571BD8A-81C6-44B3-BB49-294AD79C9675}" destId="{5B51F9D5-EB22-4844-AB7B-B83043010991}" srcOrd="1" destOrd="0" presId="urn:microsoft.com/office/officeart/2005/8/layout/hierarchy2"/>
    <dgm:cxn modelId="{78FCDD69-C217-493F-AF73-8957AB482EE4}" srcId="{8C91F743-176C-4659-9DCB-F27475DD22BD}" destId="{C060EC9F-C828-4935-9DB8-2225157BEA79}" srcOrd="1" destOrd="0" parTransId="{3A1BCCAC-9FE1-4B6A-AC44-76D42172E690}" sibTransId="{C2089013-1DDD-4B0C-A82E-616A6A5A08AB}"/>
    <dgm:cxn modelId="{C3F2064F-D770-4E0A-84A3-E702A91025FA}" srcId="{BFA015B9-E206-4770-B799-E9B1F6077D7F}" destId="{F36FDA9E-3E29-4BDB-B429-5980ACDD1B45}" srcOrd="1" destOrd="0" parTransId="{A2DBEB4B-6110-4DFD-AE75-A3F3BC403675}" sibTransId="{0C02CC5B-1C65-4B44-A428-B1A57FC67D39}"/>
    <dgm:cxn modelId="{B800B671-2760-4B38-B991-5A7ABB554D16}" type="presOf" srcId="{91E2AC58-2754-4E84-AD97-73C914C2B371}" destId="{7C684D12-9C4F-4568-B274-D9F62278F12B}" srcOrd="0" destOrd="0" presId="urn:microsoft.com/office/officeart/2005/8/layout/hierarchy2"/>
    <dgm:cxn modelId="{0BD20E57-E5A4-45D1-9B1E-A4FA2A09E335}" type="presOf" srcId="{A2DBEB4B-6110-4DFD-AE75-A3F3BC403675}" destId="{829FEFDC-370F-4AAC-97B9-76ED1F3BDE63}" srcOrd="0" destOrd="0" presId="urn:microsoft.com/office/officeart/2005/8/layout/hierarchy2"/>
    <dgm:cxn modelId="{92C63979-F375-44D1-BA16-BF61D43BAFB3}" type="presOf" srcId="{7E693DC0-8E7E-44F3-876F-5DE31090DD61}" destId="{D0884DD1-5813-437D-9B16-EEA49A5095C6}" srcOrd="0" destOrd="0" presId="urn:microsoft.com/office/officeart/2005/8/layout/hierarchy2"/>
    <dgm:cxn modelId="{5391B48D-8F22-4AB0-8892-295F9EEBB5A2}" type="presOf" srcId="{91E2AC58-2754-4E84-AD97-73C914C2B371}" destId="{A37EAF02-95ED-432C-AD83-8EC179EB997F}" srcOrd="1" destOrd="0" presId="urn:microsoft.com/office/officeart/2005/8/layout/hierarchy2"/>
    <dgm:cxn modelId="{1C0F6798-91B4-4603-AA6D-4D331DAB8EDE}" type="presOf" srcId="{B08BCE50-D62D-4B10-9D5F-F3876DB3CDBC}" destId="{B4D40789-523A-4DE7-B89F-1FC5CA1F688A}" srcOrd="1" destOrd="0" presId="urn:microsoft.com/office/officeart/2005/8/layout/hierarchy2"/>
    <dgm:cxn modelId="{004A1FA0-BC5C-4B59-BD95-07B40D9D8EB2}" type="presOf" srcId="{C060EC9F-C828-4935-9DB8-2225157BEA79}" destId="{4F89E9E2-B995-4FB4-A18F-18A51B6AFBDC}" srcOrd="0" destOrd="0" presId="urn:microsoft.com/office/officeart/2005/8/layout/hierarchy2"/>
    <dgm:cxn modelId="{6CE2B2A0-1651-4D1F-AC0B-CB832E0C8CA2}" type="presOf" srcId="{7119D232-50DD-4A04-A0BC-BD1A2C3514CC}" destId="{02166EF0-61E8-4F75-9C59-A126F085C5B7}" srcOrd="0" destOrd="0" presId="urn:microsoft.com/office/officeart/2005/8/layout/hierarchy2"/>
    <dgm:cxn modelId="{CDB738A5-E184-4E34-9701-D79E90BDED16}" type="presOf" srcId="{0571BD8A-81C6-44B3-BB49-294AD79C9675}" destId="{29C4E1BA-B71C-4D3C-A1A0-141038D7C42D}" srcOrd="0" destOrd="0" presId="urn:microsoft.com/office/officeart/2005/8/layout/hierarchy2"/>
    <dgm:cxn modelId="{EE257FA9-0FAB-4CCB-9A79-0D1351821D40}" type="presOf" srcId="{A2DBEB4B-6110-4DFD-AE75-A3F3BC403675}" destId="{6D785E5B-8B13-41D8-9E96-CC19304DDB33}" srcOrd="1" destOrd="0" presId="urn:microsoft.com/office/officeart/2005/8/layout/hierarchy2"/>
    <dgm:cxn modelId="{D479AEBD-D29F-473A-ABAA-D31FC3EDB6BD}" type="presOf" srcId="{3A1BCCAC-9FE1-4B6A-AC44-76D42172E690}" destId="{58FBE8A3-6682-4D66-BE9D-CF3810BDA8C5}" srcOrd="0" destOrd="0" presId="urn:microsoft.com/office/officeart/2005/8/layout/hierarchy2"/>
    <dgm:cxn modelId="{8B94FABF-01F9-4BCD-8264-43E4113B6EFE}" srcId="{F36FDA9E-3E29-4BDB-B429-5980ACDD1B45}" destId="{7E693DC0-8E7E-44F3-876F-5DE31090DD61}" srcOrd="0" destOrd="0" parTransId="{B0BEF86F-B8CB-4F87-802A-2DE7556CE00F}" sibTransId="{D2C67877-F963-439D-9970-8A05C0DD0C7E}"/>
    <dgm:cxn modelId="{1A0DBEC2-055E-4B2F-ADAB-E0FC56C19EEA}" type="presOf" srcId="{8C91F743-176C-4659-9DCB-F27475DD22BD}" destId="{386A0352-9C8E-4809-B108-F5E91B22FEC4}" srcOrd="0" destOrd="0" presId="urn:microsoft.com/office/officeart/2005/8/layout/hierarchy2"/>
    <dgm:cxn modelId="{8FCBA5C4-2B14-40CE-937B-0C3937D00CBE}" type="presOf" srcId="{B08BCE50-D62D-4B10-9D5F-F3876DB3CDBC}" destId="{8C3B4C68-7EB5-4CC4-B470-E31ADBE1B4D3}" srcOrd="0" destOrd="0" presId="urn:microsoft.com/office/officeart/2005/8/layout/hierarchy2"/>
    <dgm:cxn modelId="{BCF216C7-581A-4F62-9904-893C5D1821F7}" type="presOf" srcId="{F36FDA9E-3E29-4BDB-B429-5980ACDD1B45}" destId="{FACE8DAC-CB91-4424-9FA7-B1A4AEEEC0C0}" srcOrd="0" destOrd="0" presId="urn:microsoft.com/office/officeart/2005/8/layout/hierarchy2"/>
    <dgm:cxn modelId="{B1571DD4-1207-467E-AC3A-3B50270FF57A}" type="presOf" srcId="{B0BEF86F-B8CB-4F87-802A-2DE7556CE00F}" destId="{08E9BD51-64A0-43E5-84D0-4FBFD7DD2965}" srcOrd="1" destOrd="0" presId="urn:microsoft.com/office/officeart/2005/8/layout/hierarchy2"/>
    <dgm:cxn modelId="{A4180AD5-F1B0-437A-B7B0-7DDB4F690D98}" srcId="{BFA015B9-E206-4770-B799-E9B1F6077D7F}" destId="{8C91F743-176C-4659-9DCB-F27475DD22BD}" srcOrd="0" destOrd="0" parTransId="{B08BCE50-D62D-4B10-9D5F-F3876DB3CDBC}" sibTransId="{38A126BC-F281-431D-8F9A-554012B1F450}"/>
    <dgm:cxn modelId="{09559FDB-AD92-47A9-B207-5CCB73082D91}" type="presOf" srcId="{BFA015B9-E206-4770-B799-E9B1F6077D7F}" destId="{2119D653-40CB-4D50-B2B5-004EA25F8943}" srcOrd="0" destOrd="0" presId="urn:microsoft.com/office/officeart/2005/8/layout/hierarchy2"/>
    <dgm:cxn modelId="{C76715F3-6F2A-4991-86B1-0B423960A0BC}" srcId="{F2F12F27-8F6B-4A31-9D9D-90CDBFB358BE}" destId="{BFA015B9-E206-4770-B799-E9B1F6077D7F}" srcOrd="0" destOrd="0" parTransId="{2092BE63-A038-40E6-80A3-095630393325}" sibTransId="{6A365B5E-906B-427C-AE49-A8FC91E12C99}"/>
    <dgm:cxn modelId="{8AA37FFF-FAF3-491B-B9F7-A65A4685DAEC}" type="presOf" srcId="{EEEDC2B4-8B2A-4083-AC8C-3C32BC6E429B}" destId="{4D13BAAE-40B3-49C5-AB3A-4F85EBA437C6}" srcOrd="0" destOrd="0" presId="urn:microsoft.com/office/officeart/2005/8/layout/hierarchy2"/>
    <dgm:cxn modelId="{8338A5D0-9288-4557-BDDB-BA3F33018ABB}" type="presParOf" srcId="{4B2469A5-25D5-4951-8FE6-E90695099310}" destId="{C67C8C01-6643-451C-9F38-68A9932427C4}" srcOrd="0" destOrd="0" presId="urn:microsoft.com/office/officeart/2005/8/layout/hierarchy2"/>
    <dgm:cxn modelId="{2D5802C6-E501-43C0-84A8-DC635404A919}" type="presParOf" srcId="{C67C8C01-6643-451C-9F38-68A9932427C4}" destId="{2119D653-40CB-4D50-B2B5-004EA25F8943}" srcOrd="0" destOrd="0" presId="urn:microsoft.com/office/officeart/2005/8/layout/hierarchy2"/>
    <dgm:cxn modelId="{81A4C454-9B79-47AF-8D3D-25376B399743}" type="presParOf" srcId="{C67C8C01-6643-451C-9F38-68A9932427C4}" destId="{72E31705-3049-46A5-BC6A-7555089A939A}" srcOrd="1" destOrd="0" presId="urn:microsoft.com/office/officeart/2005/8/layout/hierarchy2"/>
    <dgm:cxn modelId="{9EFA92F8-5972-4562-878B-A165C1EFCC20}" type="presParOf" srcId="{72E31705-3049-46A5-BC6A-7555089A939A}" destId="{8C3B4C68-7EB5-4CC4-B470-E31ADBE1B4D3}" srcOrd="0" destOrd="0" presId="urn:microsoft.com/office/officeart/2005/8/layout/hierarchy2"/>
    <dgm:cxn modelId="{B3E31730-77FA-4D91-9A29-8D6B456B9C41}" type="presParOf" srcId="{8C3B4C68-7EB5-4CC4-B470-E31ADBE1B4D3}" destId="{B4D40789-523A-4DE7-B89F-1FC5CA1F688A}" srcOrd="0" destOrd="0" presId="urn:microsoft.com/office/officeart/2005/8/layout/hierarchy2"/>
    <dgm:cxn modelId="{B90B9D2D-B8E2-4DB9-94BA-8791F2ECCC29}" type="presParOf" srcId="{72E31705-3049-46A5-BC6A-7555089A939A}" destId="{7B2557A6-FC4E-4982-A7EB-44C1C5D5CF59}" srcOrd="1" destOrd="0" presId="urn:microsoft.com/office/officeart/2005/8/layout/hierarchy2"/>
    <dgm:cxn modelId="{6F11DFFF-7AFF-4CAC-B746-3D10BEA9EE4F}" type="presParOf" srcId="{7B2557A6-FC4E-4982-A7EB-44C1C5D5CF59}" destId="{386A0352-9C8E-4809-B108-F5E91B22FEC4}" srcOrd="0" destOrd="0" presId="urn:microsoft.com/office/officeart/2005/8/layout/hierarchy2"/>
    <dgm:cxn modelId="{6B79DA4E-A7A6-4EA3-9013-C1B0A6E7ED95}" type="presParOf" srcId="{7B2557A6-FC4E-4982-A7EB-44C1C5D5CF59}" destId="{9BD84D7C-6FB5-48C7-8A8A-76668C1BECAC}" srcOrd="1" destOrd="0" presId="urn:microsoft.com/office/officeart/2005/8/layout/hierarchy2"/>
    <dgm:cxn modelId="{27E0A219-EDC8-4E0C-84B4-2212CD65BA8B}" type="presParOf" srcId="{9BD84D7C-6FB5-48C7-8A8A-76668C1BECAC}" destId="{29C4E1BA-B71C-4D3C-A1A0-141038D7C42D}" srcOrd="0" destOrd="0" presId="urn:microsoft.com/office/officeart/2005/8/layout/hierarchy2"/>
    <dgm:cxn modelId="{1F23BC63-6593-42BF-A2AB-E3071D9A4623}" type="presParOf" srcId="{29C4E1BA-B71C-4D3C-A1A0-141038D7C42D}" destId="{5B51F9D5-EB22-4844-AB7B-B83043010991}" srcOrd="0" destOrd="0" presId="urn:microsoft.com/office/officeart/2005/8/layout/hierarchy2"/>
    <dgm:cxn modelId="{939EA1D0-CAB6-45CD-9ADD-6B0FCA94E95B}" type="presParOf" srcId="{9BD84D7C-6FB5-48C7-8A8A-76668C1BECAC}" destId="{C1F8F3A5-760C-42C4-96CA-47BE26E063BD}" srcOrd="1" destOrd="0" presId="urn:microsoft.com/office/officeart/2005/8/layout/hierarchy2"/>
    <dgm:cxn modelId="{96BB7792-6105-4927-88AC-38D08231875F}" type="presParOf" srcId="{C1F8F3A5-760C-42C4-96CA-47BE26E063BD}" destId="{4D13BAAE-40B3-49C5-AB3A-4F85EBA437C6}" srcOrd="0" destOrd="0" presId="urn:microsoft.com/office/officeart/2005/8/layout/hierarchy2"/>
    <dgm:cxn modelId="{2693B6EE-3317-4E8B-9902-D8F345B163D9}" type="presParOf" srcId="{C1F8F3A5-760C-42C4-96CA-47BE26E063BD}" destId="{49207FB5-8941-46EE-9ED9-91EA7579A419}" srcOrd="1" destOrd="0" presId="urn:microsoft.com/office/officeart/2005/8/layout/hierarchy2"/>
    <dgm:cxn modelId="{EA6B6E4D-FB37-4231-A5E0-BDA642D308A4}" type="presParOf" srcId="{9BD84D7C-6FB5-48C7-8A8A-76668C1BECAC}" destId="{58FBE8A3-6682-4D66-BE9D-CF3810BDA8C5}" srcOrd="2" destOrd="0" presId="urn:microsoft.com/office/officeart/2005/8/layout/hierarchy2"/>
    <dgm:cxn modelId="{98B85F0F-79EE-45C7-91B1-B677A9C0471F}" type="presParOf" srcId="{58FBE8A3-6682-4D66-BE9D-CF3810BDA8C5}" destId="{E874D373-AC3F-4049-BBB7-39BF0AFB499B}" srcOrd="0" destOrd="0" presId="urn:microsoft.com/office/officeart/2005/8/layout/hierarchy2"/>
    <dgm:cxn modelId="{0AC8F37D-977D-4CDF-8C3F-D1EBD217DE40}" type="presParOf" srcId="{9BD84D7C-6FB5-48C7-8A8A-76668C1BECAC}" destId="{8578F31C-11F2-4A96-8EAC-822A4E45A47D}" srcOrd="3" destOrd="0" presId="urn:microsoft.com/office/officeart/2005/8/layout/hierarchy2"/>
    <dgm:cxn modelId="{A57452C5-AFE9-4EF0-9C7E-FBC4B999F157}" type="presParOf" srcId="{8578F31C-11F2-4A96-8EAC-822A4E45A47D}" destId="{4F89E9E2-B995-4FB4-A18F-18A51B6AFBDC}" srcOrd="0" destOrd="0" presId="urn:microsoft.com/office/officeart/2005/8/layout/hierarchy2"/>
    <dgm:cxn modelId="{33615BF2-B834-41F5-98B7-9E64C56128E6}" type="presParOf" srcId="{8578F31C-11F2-4A96-8EAC-822A4E45A47D}" destId="{5CCBFAC1-71F8-4AF6-855C-70C5D5B1D615}" srcOrd="1" destOrd="0" presId="urn:microsoft.com/office/officeart/2005/8/layout/hierarchy2"/>
    <dgm:cxn modelId="{CFF54F10-9DD8-4E3C-A682-1ECCA19B0EB6}" type="presParOf" srcId="{9BD84D7C-6FB5-48C7-8A8A-76668C1BECAC}" destId="{7C684D12-9C4F-4568-B274-D9F62278F12B}" srcOrd="4" destOrd="0" presId="urn:microsoft.com/office/officeart/2005/8/layout/hierarchy2"/>
    <dgm:cxn modelId="{BC9661FC-1DB8-4EA3-8488-02A4F6FC2C86}" type="presParOf" srcId="{7C684D12-9C4F-4568-B274-D9F62278F12B}" destId="{A37EAF02-95ED-432C-AD83-8EC179EB997F}" srcOrd="0" destOrd="0" presId="urn:microsoft.com/office/officeart/2005/8/layout/hierarchy2"/>
    <dgm:cxn modelId="{5C4F3494-9419-49A7-9C94-653E1F109ED5}" type="presParOf" srcId="{9BD84D7C-6FB5-48C7-8A8A-76668C1BECAC}" destId="{746000EC-3CFF-40B2-AE83-752E2038DED0}" srcOrd="5" destOrd="0" presId="urn:microsoft.com/office/officeart/2005/8/layout/hierarchy2"/>
    <dgm:cxn modelId="{E6C555DC-9F6A-4999-8B17-04B6A2FD73BD}" type="presParOf" srcId="{746000EC-3CFF-40B2-AE83-752E2038DED0}" destId="{02166EF0-61E8-4F75-9C59-A126F085C5B7}" srcOrd="0" destOrd="0" presId="urn:microsoft.com/office/officeart/2005/8/layout/hierarchy2"/>
    <dgm:cxn modelId="{A4F47AEF-D433-4A1D-ACCF-4E59A31F4107}" type="presParOf" srcId="{746000EC-3CFF-40B2-AE83-752E2038DED0}" destId="{779AB63D-4498-4156-B2A7-D91FF09F9430}" srcOrd="1" destOrd="0" presId="urn:microsoft.com/office/officeart/2005/8/layout/hierarchy2"/>
    <dgm:cxn modelId="{1F729C4C-0A1D-4E9E-8145-08E98EE0F20B}" type="presParOf" srcId="{72E31705-3049-46A5-BC6A-7555089A939A}" destId="{829FEFDC-370F-4AAC-97B9-76ED1F3BDE63}" srcOrd="2" destOrd="0" presId="urn:microsoft.com/office/officeart/2005/8/layout/hierarchy2"/>
    <dgm:cxn modelId="{7DBD49FF-FB8A-4AF8-85D9-E75683B2313C}" type="presParOf" srcId="{829FEFDC-370F-4AAC-97B9-76ED1F3BDE63}" destId="{6D785E5B-8B13-41D8-9E96-CC19304DDB33}" srcOrd="0" destOrd="0" presId="urn:microsoft.com/office/officeart/2005/8/layout/hierarchy2"/>
    <dgm:cxn modelId="{67BECD91-60B5-40D3-ADE0-3960776A3417}" type="presParOf" srcId="{72E31705-3049-46A5-BC6A-7555089A939A}" destId="{7C84D3B0-837B-47D2-807D-11814F50B366}" srcOrd="3" destOrd="0" presId="urn:microsoft.com/office/officeart/2005/8/layout/hierarchy2"/>
    <dgm:cxn modelId="{03AB698F-644F-46A4-BF7E-CE71E63A4644}" type="presParOf" srcId="{7C84D3B0-837B-47D2-807D-11814F50B366}" destId="{FACE8DAC-CB91-4424-9FA7-B1A4AEEEC0C0}" srcOrd="0" destOrd="0" presId="urn:microsoft.com/office/officeart/2005/8/layout/hierarchy2"/>
    <dgm:cxn modelId="{596C43D3-4E70-44BA-8595-58B4E50C9439}" type="presParOf" srcId="{7C84D3B0-837B-47D2-807D-11814F50B366}" destId="{79E2C156-AF98-41A3-B4F9-0A4D4A9CC0AE}" srcOrd="1" destOrd="0" presId="urn:microsoft.com/office/officeart/2005/8/layout/hierarchy2"/>
    <dgm:cxn modelId="{5E8142E8-BD54-4BAA-9482-509C428107A3}" type="presParOf" srcId="{79E2C156-AF98-41A3-B4F9-0A4D4A9CC0AE}" destId="{B268B7ED-722B-44EE-973B-E6B272238029}" srcOrd="0" destOrd="0" presId="urn:microsoft.com/office/officeart/2005/8/layout/hierarchy2"/>
    <dgm:cxn modelId="{3285F8EE-490A-4A54-8505-C6F9BA8903CF}" type="presParOf" srcId="{B268B7ED-722B-44EE-973B-E6B272238029}" destId="{08E9BD51-64A0-43E5-84D0-4FBFD7DD2965}" srcOrd="0" destOrd="0" presId="urn:microsoft.com/office/officeart/2005/8/layout/hierarchy2"/>
    <dgm:cxn modelId="{30FF8EF6-8194-4390-AE0F-80ADC3A3BAD8}" type="presParOf" srcId="{79E2C156-AF98-41A3-B4F9-0A4D4A9CC0AE}" destId="{B90BA02A-F4B1-4DDB-BF35-A025EDD50F6C}" srcOrd="1" destOrd="0" presId="urn:microsoft.com/office/officeart/2005/8/layout/hierarchy2"/>
    <dgm:cxn modelId="{A9A8C110-18C7-48B1-BE02-24EC5BD91203}" type="presParOf" srcId="{B90BA02A-F4B1-4DDB-BF35-A025EDD50F6C}" destId="{D0884DD1-5813-437D-9B16-EEA49A5095C6}" srcOrd="0" destOrd="0" presId="urn:microsoft.com/office/officeart/2005/8/layout/hierarchy2"/>
    <dgm:cxn modelId="{9D618921-5FE5-4365-92F5-5687D40B9730}" type="presParOf" srcId="{B90BA02A-F4B1-4DDB-BF35-A025EDD50F6C}" destId="{E0D6BE5C-3486-4CA7-B798-837EE14E20D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C3B7E0-B751-4541-AF8A-5E97829783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CH"/>
        </a:p>
      </dgm:t>
    </dgm:pt>
    <dgm:pt modelId="{E1D7D63B-9084-4AA3-B205-684E8C6B77AA}">
      <dgm:prSet/>
      <dgm:spPr/>
      <dgm:t>
        <a:bodyPr/>
        <a:lstStyle/>
        <a:p>
          <a:r>
            <a:rPr lang="de-CH"/>
            <a:t>Anleitung -&gt; «Veranstaltungen und Parolen»</a:t>
          </a:r>
        </a:p>
      </dgm:t>
    </dgm:pt>
    <dgm:pt modelId="{F53B088C-F3B9-4912-ACAD-F8D52BE00BBA}" type="parTrans" cxnId="{CDB6C514-D6C6-4943-B478-3F50CFDE2211}">
      <dgm:prSet/>
      <dgm:spPr/>
      <dgm:t>
        <a:bodyPr/>
        <a:lstStyle/>
        <a:p>
          <a:endParaRPr lang="de-CH"/>
        </a:p>
      </dgm:t>
    </dgm:pt>
    <dgm:pt modelId="{2D54018D-950D-4190-B677-8D2D82D81745}" type="sibTrans" cxnId="{CDB6C514-D6C6-4943-B478-3F50CFDE2211}">
      <dgm:prSet/>
      <dgm:spPr/>
      <dgm:t>
        <a:bodyPr/>
        <a:lstStyle/>
        <a:p>
          <a:endParaRPr lang="de-CH"/>
        </a:p>
      </dgm:t>
    </dgm:pt>
    <dgm:pt modelId="{8C16404A-0E34-4A98-A4C4-D1C90F671E85}">
      <dgm:prSet/>
      <dgm:spPr/>
      <dgm:t>
        <a:bodyPr/>
        <a:lstStyle/>
        <a:p>
          <a:r>
            <a:rPr lang="de-CH"/>
            <a:t>Erscheinungsweise ähnlich oder analog wie Beiträge</a:t>
          </a:r>
        </a:p>
      </dgm:t>
    </dgm:pt>
    <dgm:pt modelId="{57827C58-31D6-4B74-B6E3-41F7E0B333FE}" type="parTrans" cxnId="{183A0173-69D2-4D74-BF57-90F1D3AA606F}">
      <dgm:prSet/>
      <dgm:spPr/>
      <dgm:t>
        <a:bodyPr/>
        <a:lstStyle/>
        <a:p>
          <a:endParaRPr lang="de-CH"/>
        </a:p>
      </dgm:t>
    </dgm:pt>
    <dgm:pt modelId="{8475592F-C582-4FF8-A68F-664B66A4DEE7}" type="sibTrans" cxnId="{183A0173-69D2-4D74-BF57-90F1D3AA606F}">
      <dgm:prSet/>
      <dgm:spPr/>
      <dgm:t>
        <a:bodyPr/>
        <a:lstStyle/>
        <a:p>
          <a:endParaRPr lang="de-CH"/>
        </a:p>
      </dgm:t>
    </dgm:pt>
    <dgm:pt modelId="{DE2501E5-BB3A-4F41-B4C7-6F621C91BC94}" type="pres">
      <dgm:prSet presAssocID="{7CC3B7E0-B751-4541-AF8A-5E9782978310}" presName="CompostProcess" presStyleCnt="0">
        <dgm:presLayoutVars>
          <dgm:dir/>
          <dgm:resizeHandles val="exact"/>
        </dgm:presLayoutVars>
      </dgm:prSet>
      <dgm:spPr/>
    </dgm:pt>
    <dgm:pt modelId="{3C35DA6C-619E-445B-8E76-4AE5B81F99CB}" type="pres">
      <dgm:prSet presAssocID="{7CC3B7E0-B751-4541-AF8A-5E9782978310}" presName="arrow" presStyleLbl="bgShp" presStyleIdx="0" presStyleCnt="1"/>
      <dgm:spPr/>
    </dgm:pt>
    <dgm:pt modelId="{474A7FB3-CEF6-46ED-8877-7E485CBA22AE}" type="pres">
      <dgm:prSet presAssocID="{7CC3B7E0-B751-4541-AF8A-5E9782978310}" presName="linearProcess" presStyleCnt="0"/>
      <dgm:spPr/>
    </dgm:pt>
    <dgm:pt modelId="{8785F324-DCCF-4AB5-A0DF-3C44FD56A1D6}" type="pres">
      <dgm:prSet presAssocID="{E1D7D63B-9084-4AA3-B205-684E8C6B77AA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CDB6C514-D6C6-4943-B478-3F50CFDE2211}" srcId="{7CC3B7E0-B751-4541-AF8A-5E9782978310}" destId="{E1D7D63B-9084-4AA3-B205-684E8C6B77AA}" srcOrd="0" destOrd="0" parTransId="{F53B088C-F3B9-4912-ACAD-F8D52BE00BBA}" sibTransId="{2D54018D-950D-4190-B677-8D2D82D81745}"/>
    <dgm:cxn modelId="{FFC0C965-54BB-4D91-AA4A-5C4C7787E14E}" type="presOf" srcId="{E1D7D63B-9084-4AA3-B205-684E8C6B77AA}" destId="{8785F324-DCCF-4AB5-A0DF-3C44FD56A1D6}" srcOrd="0" destOrd="0" presId="urn:microsoft.com/office/officeart/2005/8/layout/hProcess9"/>
    <dgm:cxn modelId="{97134C6E-6E80-4B90-AC46-8539D3768E31}" type="presOf" srcId="{7CC3B7E0-B751-4541-AF8A-5E9782978310}" destId="{DE2501E5-BB3A-4F41-B4C7-6F621C91BC94}" srcOrd="0" destOrd="0" presId="urn:microsoft.com/office/officeart/2005/8/layout/hProcess9"/>
    <dgm:cxn modelId="{183A0173-69D2-4D74-BF57-90F1D3AA606F}" srcId="{E1D7D63B-9084-4AA3-B205-684E8C6B77AA}" destId="{8C16404A-0E34-4A98-A4C4-D1C90F671E85}" srcOrd="0" destOrd="0" parTransId="{57827C58-31D6-4B74-B6E3-41F7E0B333FE}" sibTransId="{8475592F-C582-4FF8-A68F-664B66A4DEE7}"/>
    <dgm:cxn modelId="{5D4C8DB5-FD71-438B-924E-290F8909EBA4}" type="presOf" srcId="{8C16404A-0E34-4A98-A4C4-D1C90F671E85}" destId="{8785F324-DCCF-4AB5-A0DF-3C44FD56A1D6}" srcOrd="0" destOrd="1" presId="urn:microsoft.com/office/officeart/2005/8/layout/hProcess9"/>
    <dgm:cxn modelId="{B7DBADD8-8F1E-4778-BFF1-24F85B0B08C8}" type="presParOf" srcId="{DE2501E5-BB3A-4F41-B4C7-6F621C91BC94}" destId="{3C35DA6C-619E-445B-8E76-4AE5B81F99CB}" srcOrd="0" destOrd="0" presId="urn:microsoft.com/office/officeart/2005/8/layout/hProcess9"/>
    <dgm:cxn modelId="{52CAC84A-D992-4631-BB39-5A3B1F663EB8}" type="presParOf" srcId="{DE2501E5-BB3A-4F41-B4C7-6F621C91BC94}" destId="{474A7FB3-CEF6-46ED-8877-7E485CBA22AE}" srcOrd="1" destOrd="0" presId="urn:microsoft.com/office/officeart/2005/8/layout/hProcess9"/>
    <dgm:cxn modelId="{FDCCDD3B-B7B7-43DB-B5C4-EFF0AB94E182}" type="presParOf" srcId="{474A7FB3-CEF6-46ED-8877-7E485CBA22AE}" destId="{8785F324-DCCF-4AB5-A0DF-3C44FD56A1D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925C89-D0C5-4186-B500-CA8283D7743B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F3A89067-27A4-49F0-BB2D-86FD12EAD3BC}">
      <dgm:prSet phldrT="[Text]"/>
      <dgm:spPr>
        <a:solidFill>
          <a:srgbClr val="FF0000"/>
        </a:solidFill>
      </dgm:spPr>
      <dgm:t>
        <a:bodyPr/>
        <a:lstStyle/>
        <a:p>
          <a:r>
            <a:rPr lang="de-CH" dirty="0"/>
            <a:t>CH Redaktor bestimmt</a:t>
          </a:r>
        </a:p>
      </dgm:t>
    </dgm:pt>
    <dgm:pt modelId="{EF15EEE3-10C1-4C1D-8B25-EE969802E85A}" type="parTrans" cxnId="{CD12E08D-3D56-4E73-B462-2163C72C5679}">
      <dgm:prSet/>
      <dgm:spPr/>
      <dgm:t>
        <a:bodyPr/>
        <a:lstStyle/>
        <a:p>
          <a:endParaRPr lang="de-CH"/>
        </a:p>
      </dgm:t>
    </dgm:pt>
    <dgm:pt modelId="{2E36053F-D17D-4EAC-A789-DA58A17ADA9D}" type="sibTrans" cxnId="{CD12E08D-3D56-4E73-B462-2163C72C5679}">
      <dgm:prSet/>
      <dgm:spPr/>
      <dgm:t>
        <a:bodyPr/>
        <a:lstStyle/>
        <a:p>
          <a:endParaRPr lang="de-CH"/>
        </a:p>
      </dgm:t>
    </dgm:pt>
    <dgm:pt modelId="{EAB06597-0DCE-462F-8AF1-DABCED2C4488}">
      <dgm:prSet phldrT="[Text]"/>
      <dgm:spPr>
        <a:solidFill>
          <a:srgbClr val="FF0000"/>
        </a:solidFill>
      </dgm:spPr>
      <dgm:t>
        <a:bodyPr/>
        <a:lstStyle/>
        <a:p>
          <a:r>
            <a:rPr lang="de-CH" dirty="0"/>
            <a:t>Übernehmen (Regel)</a:t>
          </a:r>
        </a:p>
      </dgm:t>
    </dgm:pt>
    <dgm:pt modelId="{A6E32B86-A357-4733-B171-3325B118BC9F}" type="parTrans" cxnId="{2B78D3AE-6BD7-4DBB-B114-28701574EDF8}">
      <dgm:prSet/>
      <dgm:spPr/>
      <dgm:t>
        <a:bodyPr/>
        <a:lstStyle/>
        <a:p>
          <a:endParaRPr lang="de-CH"/>
        </a:p>
      </dgm:t>
    </dgm:pt>
    <dgm:pt modelId="{B1D912A6-F004-4D69-8DB8-3A1E067DAAA8}" type="sibTrans" cxnId="{2B78D3AE-6BD7-4DBB-B114-28701574EDF8}">
      <dgm:prSet/>
      <dgm:spPr/>
      <dgm:t>
        <a:bodyPr/>
        <a:lstStyle/>
        <a:p>
          <a:endParaRPr lang="de-CH"/>
        </a:p>
      </dgm:t>
    </dgm:pt>
    <dgm:pt modelId="{9A8D8CC3-506D-481B-A4B9-6FC00877E27D}">
      <dgm:prSet phldrT="[Text]"/>
      <dgm:spPr>
        <a:solidFill>
          <a:srgbClr val="FF0000"/>
        </a:solidFill>
      </dgm:spPr>
      <dgm:t>
        <a:bodyPr/>
        <a:lstStyle/>
        <a:p>
          <a:r>
            <a:rPr lang="de-CH" dirty="0"/>
            <a:t>Übernehmen (Regel)</a:t>
          </a:r>
        </a:p>
      </dgm:t>
    </dgm:pt>
    <dgm:pt modelId="{6D34589D-7E02-4E0C-B2D4-AC83E20EC101}" type="parTrans" cxnId="{1F3E476D-41EC-408A-842B-7CA2AA23DF8C}">
      <dgm:prSet/>
      <dgm:spPr/>
      <dgm:t>
        <a:bodyPr/>
        <a:lstStyle/>
        <a:p>
          <a:endParaRPr lang="de-CH"/>
        </a:p>
      </dgm:t>
    </dgm:pt>
    <dgm:pt modelId="{4BA224B5-A0BF-455E-A2BE-2ED237FF51EE}" type="sibTrans" cxnId="{1F3E476D-41EC-408A-842B-7CA2AA23DF8C}">
      <dgm:prSet/>
      <dgm:spPr/>
      <dgm:t>
        <a:bodyPr/>
        <a:lstStyle/>
        <a:p>
          <a:endParaRPr lang="de-CH"/>
        </a:p>
      </dgm:t>
    </dgm:pt>
    <dgm:pt modelId="{881F7603-47A9-43D2-8668-A4DE50EB437C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CH" dirty="0"/>
            <a:t>(Nicht übernehmen)</a:t>
          </a:r>
        </a:p>
      </dgm:t>
    </dgm:pt>
    <dgm:pt modelId="{31EE3179-02D2-4B93-A1C9-9F06ABB9201C}" type="parTrans" cxnId="{7084554C-FBD8-468C-AD25-42C318EEEB4C}">
      <dgm:prSet/>
      <dgm:spPr/>
      <dgm:t>
        <a:bodyPr/>
        <a:lstStyle/>
        <a:p>
          <a:endParaRPr lang="de-CH"/>
        </a:p>
      </dgm:t>
    </dgm:pt>
    <dgm:pt modelId="{615859C7-9E87-4404-ABA3-1A4E10E41D64}" type="sibTrans" cxnId="{7084554C-FBD8-468C-AD25-42C318EEEB4C}">
      <dgm:prSet/>
      <dgm:spPr/>
      <dgm:t>
        <a:bodyPr/>
        <a:lstStyle/>
        <a:p>
          <a:endParaRPr lang="de-CH"/>
        </a:p>
      </dgm:t>
    </dgm:pt>
    <dgm:pt modelId="{22588888-07A8-416D-88D7-421C896D2B5B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CH" dirty="0"/>
            <a:t>(Nicht übernehmen)</a:t>
          </a:r>
        </a:p>
      </dgm:t>
    </dgm:pt>
    <dgm:pt modelId="{CA575502-D2ED-47FC-9E76-A8E6DD541CBA}" type="parTrans" cxnId="{25371E09-5BBF-446A-92A2-06D55348FC90}">
      <dgm:prSet/>
      <dgm:spPr/>
      <dgm:t>
        <a:bodyPr/>
        <a:lstStyle/>
        <a:p>
          <a:endParaRPr lang="de-CH"/>
        </a:p>
      </dgm:t>
    </dgm:pt>
    <dgm:pt modelId="{24C35F8D-FC40-4763-9CD7-6BCAB3F54F4A}" type="sibTrans" cxnId="{25371E09-5BBF-446A-92A2-06D55348FC90}">
      <dgm:prSet/>
      <dgm:spPr/>
      <dgm:t>
        <a:bodyPr/>
        <a:lstStyle/>
        <a:p>
          <a:endParaRPr lang="de-CH"/>
        </a:p>
      </dgm:t>
    </dgm:pt>
    <dgm:pt modelId="{6EEFB4D8-1297-4A32-9858-DC14F9625C16}">
      <dgm:prSet phldrT="[Text]"/>
      <dgm:spPr/>
      <dgm:t>
        <a:bodyPr/>
        <a:lstStyle/>
        <a:p>
          <a:r>
            <a:rPr lang="de-CH" dirty="0"/>
            <a:t>EDU Schweiz</a:t>
          </a:r>
        </a:p>
      </dgm:t>
    </dgm:pt>
    <dgm:pt modelId="{77F0E232-60A3-4904-9233-909ACC831926}" type="parTrans" cxnId="{FA941B88-68BE-4347-AFEA-D816FEE21996}">
      <dgm:prSet/>
      <dgm:spPr/>
      <dgm:t>
        <a:bodyPr/>
        <a:lstStyle/>
        <a:p>
          <a:endParaRPr lang="de-CH"/>
        </a:p>
      </dgm:t>
    </dgm:pt>
    <dgm:pt modelId="{E50D020A-FF92-4495-BE44-433B097D22B4}" type="sibTrans" cxnId="{FA941B88-68BE-4347-AFEA-D816FEE21996}">
      <dgm:prSet/>
      <dgm:spPr/>
      <dgm:t>
        <a:bodyPr/>
        <a:lstStyle/>
        <a:p>
          <a:endParaRPr lang="de-CH"/>
        </a:p>
      </dgm:t>
    </dgm:pt>
    <dgm:pt modelId="{2339B7AF-FE2A-4F98-B5CD-AFB80A786672}">
      <dgm:prSet phldrT="[Text]"/>
      <dgm:spPr/>
      <dgm:t>
        <a:bodyPr/>
        <a:lstStyle/>
        <a:p>
          <a:r>
            <a:rPr lang="de-CH" dirty="0"/>
            <a:t>EDU Kanton</a:t>
          </a:r>
        </a:p>
      </dgm:t>
    </dgm:pt>
    <dgm:pt modelId="{4A19676D-5DBA-4657-A684-8519DCFF29D0}" type="parTrans" cxnId="{A7F77385-1474-44EE-90B7-60A8468E260E}">
      <dgm:prSet/>
      <dgm:spPr/>
      <dgm:t>
        <a:bodyPr/>
        <a:lstStyle/>
        <a:p>
          <a:endParaRPr lang="de-CH"/>
        </a:p>
      </dgm:t>
    </dgm:pt>
    <dgm:pt modelId="{826EED40-3EAB-40F4-BA95-68410A94F5C5}" type="sibTrans" cxnId="{A7F77385-1474-44EE-90B7-60A8468E260E}">
      <dgm:prSet/>
      <dgm:spPr/>
      <dgm:t>
        <a:bodyPr/>
        <a:lstStyle/>
        <a:p>
          <a:endParaRPr lang="de-CH"/>
        </a:p>
      </dgm:t>
    </dgm:pt>
    <dgm:pt modelId="{FDC8F824-4B5F-41A7-A7C2-8D4B3812DB37}">
      <dgm:prSet phldrT="[Text]"/>
      <dgm:spPr/>
      <dgm:t>
        <a:bodyPr/>
        <a:lstStyle/>
        <a:p>
          <a:r>
            <a:rPr lang="de-CH" dirty="0"/>
            <a:t>EDU Ort</a:t>
          </a:r>
        </a:p>
      </dgm:t>
    </dgm:pt>
    <dgm:pt modelId="{8D8F57B2-1EE1-4B95-84AF-2A56C7693506}" type="parTrans" cxnId="{C33AD359-E10B-470C-82E9-5AB1398D15BC}">
      <dgm:prSet/>
      <dgm:spPr/>
      <dgm:t>
        <a:bodyPr/>
        <a:lstStyle/>
        <a:p>
          <a:endParaRPr lang="de-CH"/>
        </a:p>
      </dgm:t>
    </dgm:pt>
    <dgm:pt modelId="{430D3FB4-4214-4F67-8F83-D22612DF6D5A}" type="sibTrans" cxnId="{C33AD359-E10B-470C-82E9-5AB1398D15BC}">
      <dgm:prSet/>
      <dgm:spPr/>
      <dgm:t>
        <a:bodyPr/>
        <a:lstStyle/>
        <a:p>
          <a:endParaRPr lang="de-CH"/>
        </a:p>
      </dgm:t>
    </dgm:pt>
    <dgm:pt modelId="{5F40EFFD-3F5F-46F6-8F20-7A715DE66BA2}" type="pres">
      <dgm:prSet presAssocID="{A9925C89-D0C5-4186-B500-CA8283D7743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552FF7-508C-4EAA-A243-9ED854302F9A}" type="pres">
      <dgm:prSet presAssocID="{A9925C89-D0C5-4186-B500-CA8283D7743B}" presName="hierFlow" presStyleCnt="0"/>
      <dgm:spPr/>
    </dgm:pt>
    <dgm:pt modelId="{D354BE10-6EC9-4511-99FE-40AFC9CBD01E}" type="pres">
      <dgm:prSet presAssocID="{A9925C89-D0C5-4186-B500-CA8283D7743B}" presName="firstBuf" presStyleCnt="0"/>
      <dgm:spPr/>
    </dgm:pt>
    <dgm:pt modelId="{F64782D4-DCB2-474B-A0DF-3BD06187A547}" type="pres">
      <dgm:prSet presAssocID="{A9925C89-D0C5-4186-B500-CA8283D7743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74A26F-2904-4903-9F9E-FA8B570E6C6F}" type="pres">
      <dgm:prSet presAssocID="{F3A89067-27A4-49F0-BB2D-86FD12EAD3BC}" presName="Name14" presStyleCnt="0"/>
      <dgm:spPr/>
    </dgm:pt>
    <dgm:pt modelId="{9050CFF4-68CA-4094-9659-6062B9F858D3}" type="pres">
      <dgm:prSet presAssocID="{F3A89067-27A4-49F0-BB2D-86FD12EAD3BC}" presName="level1Shape" presStyleLbl="node0" presStyleIdx="0" presStyleCnt="1">
        <dgm:presLayoutVars>
          <dgm:chPref val="3"/>
        </dgm:presLayoutVars>
      </dgm:prSet>
      <dgm:spPr/>
    </dgm:pt>
    <dgm:pt modelId="{4832F49E-556E-43D3-83A4-2B694BF0694B}" type="pres">
      <dgm:prSet presAssocID="{F3A89067-27A4-49F0-BB2D-86FD12EAD3BC}" presName="hierChild2" presStyleCnt="0"/>
      <dgm:spPr/>
    </dgm:pt>
    <dgm:pt modelId="{6302D561-F4BB-418A-9823-005111972ACA}" type="pres">
      <dgm:prSet presAssocID="{A6E32B86-A357-4733-B171-3325B118BC9F}" presName="Name19" presStyleLbl="parChTrans1D2" presStyleIdx="0" presStyleCnt="2"/>
      <dgm:spPr/>
    </dgm:pt>
    <dgm:pt modelId="{98C0B1C5-4477-4B91-8AC4-FBE446AFEB83}" type="pres">
      <dgm:prSet presAssocID="{EAB06597-0DCE-462F-8AF1-DABCED2C4488}" presName="Name21" presStyleCnt="0"/>
      <dgm:spPr/>
    </dgm:pt>
    <dgm:pt modelId="{EDC9CC46-A997-4015-849A-BB18C88DE1A3}" type="pres">
      <dgm:prSet presAssocID="{EAB06597-0DCE-462F-8AF1-DABCED2C4488}" presName="level2Shape" presStyleLbl="node2" presStyleIdx="0" presStyleCnt="2"/>
      <dgm:spPr/>
    </dgm:pt>
    <dgm:pt modelId="{09ACC5AA-9E5B-4E11-86C4-D6DA35B7B62A}" type="pres">
      <dgm:prSet presAssocID="{EAB06597-0DCE-462F-8AF1-DABCED2C4488}" presName="hierChild3" presStyleCnt="0"/>
      <dgm:spPr/>
    </dgm:pt>
    <dgm:pt modelId="{9A1B4994-ADAF-4857-B97B-ACE7066603AB}" type="pres">
      <dgm:prSet presAssocID="{6D34589D-7E02-4E0C-B2D4-AC83E20EC101}" presName="Name19" presStyleLbl="parChTrans1D3" presStyleIdx="0" presStyleCnt="2"/>
      <dgm:spPr/>
    </dgm:pt>
    <dgm:pt modelId="{7A7D5847-BDDE-4038-94E2-BE18DBEAEE25}" type="pres">
      <dgm:prSet presAssocID="{9A8D8CC3-506D-481B-A4B9-6FC00877E27D}" presName="Name21" presStyleCnt="0"/>
      <dgm:spPr/>
    </dgm:pt>
    <dgm:pt modelId="{EFE21152-67F9-49A3-9189-33B9FF048113}" type="pres">
      <dgm:prSet presAssocID="{9A8D8CC3-506D-481B-A4B9-6FC00877E27D}" presName="level2Shape" presStyleLbl="node3" presStyleIdx="0" presStyleCnt="2"/>
      <dgm:spPr/>
    </dgm:pt>
    <dgm:pt modelId="{1E9B5902-A8AB-4FA0-84A4-6BC4A73D50AA}" type="pres">
      <dgm:prSet presAssocID="{9A8D8CC3-506D-481B-A4B9-6FC00877E27D}" presName="hierChild3" presStyleCnt="0"/>
      <dgm:spPr/>
    </dgm:pt>
    <dgm:pt modelId="{C242FDF2-4EBC-40DF-89A7-E9F6C9164FDC}" type="pres">
      <dgm:prSet presAssocID="{31EE3179-02D2-4B93-A1C9-9F06ABB9201C}" presName="Name19" presStyleLbl="parChTrans1D3" presStyleIdx="1" presStyleCnt="2"/>
      <dgm:spPr/>
    </dgm:pt>
    <dgm:pt modelId="{BB2A2780-7213-41DF-A861-80D98A9B61A6}" type="pres">
      <dgm:prSet presAssocID="{881F7603-47A9-43D2-8668-A4DE50EB437C}" presName="Name21" presStyleCnt="0"/>
      <dgm:spPr/>
    </dgm:pt>
    <dgm:pt modelId="{3F8CB1DB-8099-4D99-B814-526C52CB6A82}" type="pres">
      <dgm:prSet presAssocID="{881F7603-47A9-43D2-8668-A4DE50EB437C}" presName="level2Shape" presStyleLbl="node3" presStyleIdx="1" presStyleCnt="2"/>
      <dgm:spPr/>
    </dgm:pt>
    <dgm:pt modelId="{34DD8CC3-DA98-4A88-BD60-39B0450E44CA}" type="pres">
      <dgm:prSet presAssocID="{881F7603-47A9-43D2-8668-A4DE50EB437C}" presName="hierChild3" presStyleCnt="0"/>
      <dgm:spPr/>
    </dgm:pt>
    <dgm:pt modelId="{C390DB98-CC49-4ABE-8186-31DEFCE72990}" type="pres">
      <dgm:prSet presAssocID="{CA575502-D2ED-47FC-9E76-A8E6DD541CBA}" presName="Name19" presStyleLbl="parChTrans1D2" presStyleIdx="1" presStyleCnt="2"/>
      <dgm:spPr/>
    </dgm:pt>
    <dgm:pt modelId="{A32687D7-1AE4-449A-8F01-47A82A0F0FDB}" type="pres">
      <dgm:prSet presAssocID="{22588888-07A8-416D-88D7-421C896D2B5B}" presName="Name21" presStyleCnt="0"/>
      <dgm:spPr/>
    </dgm:pt>
    <dgm:pt modelId="{4A1F3431-835D-4718-BD13-26AEC08F3EAB}" type="pres">
      <dgm:prSet presAssocID="{22588888-07A8-416D-88D7-421C896D2B5B}" presName="level2Shape" presStyleLbl="node2" presStyleIdx="1" presStyleCnt="2"/>
      <dgm:spPr/>
    </dgm:pt>
    <dgm:pt modelId="{217E570E-3988-4F6C-86DD-56FD4701E1F7}" type="pres">
      <dgm:prSet presAssocID="{22588888-07A8-416D-88D7-421C896D2B5B}" presName="hierChild3" presStyleCnt="0"/>
      <dgm:spPr/>
    </dgm:pt>
    <dgm:pt modelId="{E32A6D57-76D2-41E9-8D0D-D0992E96DB57}" type="pres">
      <dgm:prSet presAssocID="{A9925C89-D0C5-4186-B500-CA8283D7743B}" presName="bgShapesFlow" presStyleCnt="0"/>
      <dgm:spPr/>
    </dgm:pt>
    <dgm:pt modelId="{73996BD0-2564-4660-BDD4-B5679AE831C6}" type="pres">
      <dgm:prSet presAssocID="{6EEFB4D8-1297-4A32-9858-DC14F9625C16}" presName="rectComp" presStyleCnt="0"/>
      <dgm:spPr/>
    </dgm:pt>
    <dgm:pt modelId="{282D69D1-30FC-400C-A0EE-07BAD2897BCA}" type="pres">
      <dgm:prSet presAssocID="{6EEFB4D8-1297-4A32-9858-DC14F9625C16}" presName="bgRect" presStyleLbl="bgShp" presStyleIdx="0" presStyleCnt="3"/>
      <dgm:spPr/>
    </dgm:pt>
    <dgm:pt modelId="{F7229F19-901F-4A19-BC08-379A52DC6CAB}" type="pres">
      <dgm:prSet presAssocID="{6EEFB4D8-1297-4A32-9858-DC14F9625C16}" presName="bgRectTx" presStyleLbl="bgShp" presStyleIdx="0" presStyleCnt="3">
        <dgm:presLayoutVars>
          <dgm:bulletEnabled val="1"/>
        </dgm:presLayoutVars>
      </dgm:prSet>
      <dgm:spPr/>
    </dgm:pt>
    <dgm:pt modelId="{4D449501-4F88-4E93-AC40-A00A755E7837}" type="pres">
      <dgm:prSet presAssocID="{6EEFB4D8-1297-4A32-9858-DC14F9625C16}" presName="spComp" presStyleCnt="0"/>
      <dgm:spPr/>
    </dgm:pt>
    <dgm:pt modelId="{18A7D396-9DC9-43C8-9840-38A4C7E25DF9}" type="pres">
      <dgm:prSet presAssocID="{6EEFB4D8-1297-4A32-9858-DC14F9625C16}" presName="vSp" presStyleCnt="0"/>
      <dgm:spPr/>
    </dgm:pt>
    <dgm:pt modelId="{F5FACE2C-74B6-45FC-B73D-24E0A2969496}" type="pres">
      <dgm:prSet presAssocID="{2339B7AF-FE2A-4F98-B5CD-AFB80A786672}" presName="rectComp" presStyleCnt="0"/>
      <dgm:spPr/>
    </dgm:pt>
    <dgm:pt modelId="{B095D193-F03D-45F6-9892-86562F327EF5}" type="pres">
      <dgm:prSet presAssocID="{2339B7AF-FE2A-4F98-B5CD-AFB80A786672}" presName="bgRect" presStyleLbl="bgShp" presStyleIdx="1" presStyleCnt="3"/>
      <dgm:spPr/>
    </dgm:pt>
    <dgm:pt modelId="{753E9654-6503-4F75-BFE6-C1F3329DD800}" type="pres">
      <dgm:prSet presAssocID="{2339B7AF-FE2A-4F98-B5CD-AFB80A786672}" presName="bgRectTx" presStyleLbl="bgShp" presStyleIdx="1" presStyleCnt="3">
        <dgm:presLayoutVars>
          <dgm:bulletEnabled val="1"/>
        </dgm:presLayoutVars>
      </dgm:prSet>
      <dgm:spPr/>
    </dgm:pt>
    <dgm:pt modelId="{0176EBA1-53C4-4737-A4C6-3524EE67402D}" type="pres">
      <dgm:prSet presAssocID="{2339B7AF-FE2A-4F98-B5CD-AFB80A786672}" presName="spComp" presStyleCnt="0"/>
      <dgm:spPr/>
    </dgm:pt>
    <dgm:pt modelId="{BC5B6A18-0C52-4F0F-A018-A3085F9DDD9A}" type="pres">
      <dgm:prSet presAssocID="{2339B7AF-FE2A-4F98-B5CD-AFB80A786672}" presName="vSp" presStyleCnt="0"/>
      <dgm:spPr/>
    </dgm:pt>
    <dgm:pt modelId="{3E66511D-A8BC-496D-9E53-746B1171E0F9}" type="pres">
      <dgm:prSet presAssocID="{FDC8F824-4B5F-41A7-A7C2-8D4B3812DB37}" presName="rectComp" presStyleCnt="0"/>
      <dgm:spPr/>
    </dgm:pt>
    <dgm:pt modelId="{79721710-6D19-4579-B17E-6B57CB288608}" type="pres">
      <dgm:prSet presAssocID="{FDC8F824-4B5F-41A7-A7C2-8D4B3812DB37}" presName="bgRect" presStyleLbl="bgShp" presStyleIdx="2" presStyleCnt="3"/>
      <dgm:spPr/>
    </dgm:pt>
    <dgm:pt modelId="{C275DA98-DCC3-4D3E-BDEE-94AD7854BC28}" type="pres">
      <dgm:prSet presAssocID="{FDC8F824-4B5F-41A7-A7C2-8D4B3812DB37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25371E09-5BBF-446A-92A2-06D55348FC90}" srcId="{F3A89067-27A4-49F0-BB2D-86FD12EAD3BC}" destId="{22588888-07A8-416D-88D7-421C896D2B5B}" srcOrd="1" destOrd="0" parTransId="{CA575502-D2ED-47FC-9E76-A8E6DD541CBA}" sibTransId="{24C35F8D-FC40-4763-9CD7-6BCAB3F54F4A}"/>
    <dgm:cxn modelId="{93576E1E-A8E4-47BE-AE24-4BF7B06F92B5}" type="presOf" srcId="{FDC8F824-4B5F-41A7-A7C2-8D4B3812DB37}" destId="{C275DA98-DCC3-4D3E-BDEE-94AD7854BC28}" srcOrd="1" destOrd="0" presId="urn:microsoft.com/office/officeart/2005/8/layout/hierarchy6"/>
    <dgm:cxn modelId="{42BC4D23-6AC2-45F7-98DE-B5F937D98F4C}" type="presOf" srcId="{6D34589D-7E02-4E0C-B2D4-AC83E20EC101}" destId="{9A1B4994-ADAF-4857-B97B-ACE7066603AB}" srcOrd="0" destOrd="0" presId="urn:microsoft.com/office/officeart/2005/8/layout/hierarchy6"/>
    <dgm:cxn modelId="{CEBADE64-C2C5-4B2C-B195-8FE3C4DFA1CE}" type="presOf" srcId="{881F7603-47A9-43D2-8668-A4DE50EB437C}" destId="{3F8CB1DB-8099-4D99-B814-526C52CB6A82}" srcOrd="0" destOrd="0" presId="urn:microsoft.com/office/officeart/2005/8/layout/hierarchy6"/>
    <dgm:cxn modelId="{7084554C-FBD8-468C-AD25-42C318EEEB4C}" srcId="{EAB06597-0DCE-462F-8AF1-DABCED2C4488}" destId="{881F7603-47A9-43D2-8668-A4DE50EB437C}" srcOrd="1" destOrd="0" parTransId="{31EE3179-02D2-4B93-A1C9-9F06ABB9201C}" sibTransId="{615859C7-9E87-4404-ABA3-1A4E10E41D64}"/>
    <dgm:cxn modelId="{1F3E476D-41EC-408A-842B-7CA2AA23DF8C}" srcId="{EAB06597-0DCE-462F-8AF1-DABCED2C4488}" destId="{9A8D8CC3-506D-481B-A4B9-6FC00877E27D}" srcOrd="0" destOrd="0" parTransId="{6D34589D-7E02-4E0C-B2D4-AC83E20EC101}" sibTransId="{4BA224B5-A0BF-455E-A2BE-2ED237FF51EE}"/>
    <dgm:cxn modelId="{96DCF071-0BBD-42BC-9FDD-AF0B03486549}" type="presOf" srcId="{31EE3179-02D2-4B93-A1C9-9F06ABB9201C}" destId="{C242FDF2-4EBC-40DF-89A7-E9F6C9164FDC}" srcOrd="0" destOrd="0" presId="urn:microsoft.com/office/officeart/2005/8/layout/hierarchy6"/>
    <dgm:cxn modelId="{B4B9C653-779B-47D0-9949-E9C0AA3D68C3}" type="presOf" srcId="{9A8D8CC3-506D-481B-A4B9-6FC00877E27D}" destId="{EFE21152-67F9-49A3-9189-33B9FF048113}" srcOrd="0" destOrd="0" presId="urn:microsoft.com/office/officeart/2005/8/layout/hierarchy6"/>
    <dgm:cxn modelId="{C33AD359-E10B-470C-82E9-5AB1398D15BC}" srcId="{A9925C89-D0C5-4186-B500-CA8283D7743B}" destId="{FDC8F824-4B5F-41A7-A7C2-8D4B3812DB37}" srcOrd="3" destOrd="0" parTransId="{8D8F57B2-1EE1-4B95-84AF-2A56C7693506}" sibTransId="{430D3FB4-4214-4F67-8F83-D22612DF6D5A}"/>
    <dgm:cxn modelId="{FCDA7F80-E1CB-4841-A9B7-FBB01DA43000}" type="presOf" srcId="{6EEFB4D8-1297-4A32-9858-DC14F9625C16}" destId="{F7229F19-901F-4A19-BC08-379A52DC6CAB}" srcOrd="1" destOrd="0" presId="urn:microsoft.com/office/officeart/2005/8/layout/hierarchy6"/>
    <dgm:cxn modelId="{A7F77385-1474-44EE-90B7-60A8468E260E}" srcId="{A9925C89-D0C5-4186-B500-CA8283D7743B}" destId="{2339B7AF-FE2A-4F98-B5CD-AFB80A786672}" srcOrd="2" destOrd="0" parTransId="{4A19676D-5DBA-4657-A684-8519DCFF29D0}" sibTransId="{826EED40-3EAB-40F4-BA95-68410A94F5C5}"/>
    <dgm:cxn modelId="{FA941B88-68BE-4347-AFEA-D816FEE21996}" srcId="{A9925C89-D0C5-4186-B500-CA8283D7743B}" destId="{6EEFB4D8-1297-4A32-9858-DC14F9625C16}" srcOrd="1" destOrd="0" parTransId="{77F0E232-60A3-4904-9233-909ACC831926}" sibTransId="{E50D020A-FF92-4495-BE44-433B097D22B4}"/>
    <dgm:cxn modelId="{E2E4418C-D657-43CA-A643-4F199044AAD1}" type="presOf" srcId="{6EEFB4D8-1297-4A32-9858-DC14F9625C16}" destId="{282D69D1-30FC-400C-A0EE-07BAD2897BCA}" srcOrd="0" destOrd="0" presId="urn:microsoft.com/office/officeart/2005/8/layout/hierarchy6"/>
    <dgm:cxn modelId="{CD12E08D-3D56-4E73-B462-2163C72C5679}" srcId="{A9925C89-D0C5-4186-B500-CA8283D7743B}" destId="{F3A89067-27A4-49F0-BB2D-86FD12EAD3BC}" srcOrd="0" destOrd="0" parTransId="{EF15EEE3-10C1-4C1D-8B25-EE969802E85A}" sibTransId="{2E36053F-D17D-4EAC-A789-DA58A17ADA9D}"/>
    <dgm:cxn modelId="{9462269F-ACC0-4539-AB91-823BE3B103A5}" type="presOf" srcId="{CA575502-D2ED-47FC-9E76-A8E6DD541CBA}" destId="{C390DB98-CC49-4ABE-8186-31DEFCE72990}" srcOrd="0" destOrd="0" presId="urn:microsoft.com/office/officeart/2005/8/layout/hierarchy6"/>
    <dgm:cxn modelId="{CE5211A1-D591-4453-A283-6CE7FE44330C}" type="presOf" srcId="{A9925C89-D0C5-4186-B500-CA8283D7743B}" destId="{5F40EFFD-3F5F-46F6-8F20-7A715DE66BA2}" srcOrd="0" destOrd="0" presId="urn:microsoft.com/office/officeart/2005/8/layout/hierarchy6"/>
    <dgm:cxn modelId="{8D03E6AA-4861-458B-BD4D-74EB3901CFC9}" type="presOf" srcId="{EAB06597-0DCE-462F-8AF1-DABCED2C4488}" destId="{EDC9CC46-A997-4015-849A-BB18C88DE1A3}" srcOrd="0" destOrd="0" presId="urn:microsoft.com/office/officeart/2005/8/layout/hierarchy6"/>
    <dgm:cxn modelId="{0ADEC3AB-1B84-41DB-9429-3AE0AAA97773}" type="presOf" srcId="{22588888-07A8-416D-88D7-421C896D2B5B}" destId="{4A1F3431-835D-4718-BD13-26AEC08F3EAB}" srcOrd="0" destOrd="0" presId="urn:microsoft.com/office/officeart/2005/8/layout/hierarchy6"/>
    <dgm:cxn modelId="{2B78D3AE-6BD7-4DBB-B114-28701574EDF8}" srcId="{F3A89067-27A4-49F0-BB2D-86FD12EAD3BC}" destId="{EAB06597-0DCE-462F-8AF1-DABCED2C4488}" srcOrd="0" destOrd="0" parTransId="{A6E32B86-A357-4733-B171-3325B118BC9F}" sibTransId="{B1D912A6-F004-4D69-8DB8-3A1E067DAAA8}"/>
    <dgm:cxn modelId="{756057CB-5202-45F0-B38F-3F0445CEEBB6}" type="presOf" srcId="{F3A89067-27A4-49F0-BB2D-86FD12EAD3BC}" destId="{9050CFF4-68CA-4094-9659-6062B9F858D3}" srcOrd="0" destOrd="0" presId="urn:microsoft.com/office/officeart/2005/8/layout/hierarchy6"/>
    <dgm:cxn modelId="{CD4DE9D5-095D-4B38-B9DC-3F9382BC8D3D}" type="presOf" srcId="{2339B7AF-FE2A-4F98-B5CD-AFB80A786672}" destId="{753E9654-6503-4F75-BFE6-C1F3329DD800}" srcOrd="1" destOrd="0" presId="urn:microsoft.com/office/officeart/2005/8/layout/hierarchy6"/>
    <dgm:cxn modelId="{0DC63CE1-70D8-45AC-9C6E-B6D40EA47D95}" type="presOf" srcId="{FDC8F824-4B5F-41A7-A7C2-8D4B3812DB37}" destId="{79721710-6D19-4579-B17E-6B57CB288608}" srcOrd="0" destOrd="0" presId="urn:microsoft.com/office/officeart/2005/8/layout/hierarchy6"/>
    <dgm:cxn modelId="{04E624F1-4835-488C-917C-BD5D18DFB201}" type="presOf" srcId="{A6E32B86-A357-4733-B171-3325B118BC9F}" destId="{6302D561-F4BB-418A-9823-005111972ACA}" srcOrd="0" destOrd="0" presId="urn:microsoft.com/office/officeart/2005/8/layout/hierarchy6"/>
    <dgm:cxn modelId="{7522F9FD-A83C-49CB-BFA3-3E8B588F33DA}" type="presOf" srcId="{2339B7AF-FE2A-4F98-B5CD-AFB80A786672}" destId="{B095D193-F03D-45F6-9892-86562F327EF5}" srcOrd="0" destOrd="0" presId="urn:microsoft.com/office/officeart/2005/8/layout/hierarchy6"/>
    <dgm:cxn modelId="{564D81D4-5683-42A2-958C-D89A2550B7DB}" type="presParOf" srcId="{5F40EFFD-3F5F-46F6-8F20-7A715DE66BA2}" destId="{EA552FF7-508C-4EAA-A243-9ED854302F9A}" srcOrd="0" destOrd="0" presId="urn:microsoft.com/office/officeart/2005/8/layout/hierarchy6"/>
    <dgm:cxn modelId="{0A47F57E-0462-47EB-BC88-9FD118C78678}" type="presParOf" srcId="{EA552FF7-508C-4EAA-A243-9ED854302F9A}" destId="{D354BE10-6EC9-4511-99FE-40AFC9CBD01E}" srcOrd="0" destOrd="0" presId="urn:microsoft.com/office/officeart/2005/8/layout/hierarchy6"/>
    <dgm:cxn modelId="{15998687-734D-4926-A853-00986C6E6301}" type="presParOf" srcId="{EA552FF7-508C-4EAA-A243-9ED854302F9A}" destId="{F64782D4-DCB2-474B-A0DF-3BD06187A547}" srcOrd="1" destOrd="0" presId="urn:microsoft.com/office/officeart/2005/8/layout/hierarchy6"/>
    <dgm:cxn modelId="{6C9FA2AB-B0BE-42C3-B56A-E1FA2C3E1AA6}" type="presParOf" srcId="{F64782D4-DCB2-474B-A0DF-3BD06187A547}" destId="{2774A26F-2904-4903-9F9E-FA8B570E6C6F}" srcOrd="0" destOrd="0" presId="urn:microsoft.com/office/officeart/2005/8/layout/hierarchy6"/>
    <dgm:cxn modelId="{3C773E7D-8111-4A88-8309-A855345E3256}" type="presParOf" srcId="{2774A26F-2904-4903-9F9E-FA8B570E6C6F}" destId="{9050CFF4-68CA-4094-9659-6062B9F858D3}" srcOrd="0" destOrd="0" presId="urn:microsoft.com/office/officeart/2005/8/layout/hierarchy6"/>
    <dgm:cxn modelId="{61B93F7E-C7C0-4260-90C0-0A5160584C44}" type="presParOf" srcId="{2774A26F-2904-4903-9F9E-FA8B570E6C6F}" destId="{4832F49E-556E-43D3-83A4-2B694BF0694B}" srcOrd="1" destOrd="0" presId="urn:microsoft.com/office/officeart/2005/8/layout/hierarchy6"/>
    <dgm:cxn modelId="{5E3254EF-A263-4419-BA80-11FB35ACDAAD}" type="presParOf" srcId="{4832F49E-556E-43D3-83A4-2B694BF0694B}" destId="{6302D561-F4BB-418A-9823-005111972ACA}" srcOrd="0" destOrd="0" presId="urn:microsoft.com/office/officeart/2005/8/layout/hierarchy6"/>
    <dgm:cxn modelId="{26AC5F45-0AFA-422B-821B-DB077C9472A8}" type="presParOf" srcId="{4832F49E-556E-43D3-83A4-2B694BF0694B}" destId="{98C0B1C5-4477-4B91-8AC4-FBE446AFEB83}" srcOrd="1" destOrd="0" presId="urn:microsoft.com/office/officeart/2005/8/layout/hierarchy6"/>
    <dgm:cxn modelId="{554EFB15-68AD-42DB-9B5F-D232E6BD99F0}" type="presParOf" srcId="{98C0B1C5-4477-4B91-8AC4-FBE446AFEB83}" destId="{EDC9CC46-A997-4015-849A-BB18C88DE1A3}" srcOrd="0" destOrd="0" presId="urn:microsoft.com/office/officeart/2005/8/layout/hierarchy6"/>
    <dgm:cxn modelId="{B2379BC2-4B0A-4E3C-B1D8-1EA7C36A76DC}" type="presParOf" srcId="{98C0B1C5-4477-4B91-8AC4-FBE446AFEB83}" destId="{09ACC5AA-9E5B-4E11-86C4-D6DA35B7B62A}" srcOrd="1" destOrd="0" presId="urn:microsoft.com/office/officeart/2005/8/layout/hierarchy6"/>
    <dgm:cxn modelId="{6CA534DB-877A-49FD-8831-9ABA1A2E998E}" type="presParOf" srcId="{09ACC5AA-9E5B-4E11-86C4-D6DA35B7B62A}" destId="{9A1B4994-ADAF-4857-B97B-ACE7066603AB}" srcOrd="0" destOrd="0" presId="urn:microsoft.com/office/officeart/2005/8/layout/hierarchy6"/>
    <dgm:cxn modelId="{22DF9D08-AF79-4B69-A963-B420051A29D2}" type="presParOf" srcId="{09ACC5AA-9E5B-4E11-86C4-D6DA35B7B62A}" destId="{7A7D5847-BDDE-4038-94E2-BE18DBEAEE25}" srcOrd="1" destOrd="0" presId="urn:microsoft.com/office/officeart/2005/8/layout/hierarchy6"/>
    <dgm:cxn modelId="{F6F3668E-8AD0-47EE-889C-1CF622B4C2D1}" type="presParOf" srcId="{7A7D5847-BDDE-4038-94E2-BE18DBEAEE25}" destId="{EFE21152-67F9-49A3-9189-33B9FF048113}" srcOrd="0" destOrd="0" presId="urn:microsoft.com/office/officeart/2005/8/layout/hierarchy6"/>
    <dgm:cxn modelId="{C40A9100-668A-48B9-AB98-691EE427FA7E}" type="presParOf" srcId="{7A7D5847-BDDE-4038-94E2-BE18DBEAEE25}" destId="{1E9B5902-A8AB-4FA0-84A4-6BC4A73D50AA}" srcOrd="1" destOrd="0" presId="urn:microsoft.com/office/officeart/2005/8/layout/hierarchy6"/>
    <dgm:cxn modelId="{470DBB9E-8D15-4109-B554-DE36DD4F5C73}" type="presParOf" srcId="{09ACC5AA-9E5B-4E11-86C4-D6DA35B7B62A}" destId="{C242FDF2-4EBC-40DF-89A7-E9F6C9164FDC}" srcOrd="2" destOrd="0" presId="urn:microsoft.com/office/officeart/2005/8/layout/hierarchy6"/>
    <dgm:cxn modelId="{70B240BA-D93D-4F31-BCDC-13D04DD205AA}" type="presParOf" srcId="{09ACC5AA-9E5B-4E11-86C4-D6DA35B7B62A}" destId="{BB2A2780-7213-41DF-A861-80D98A9B61A6}" srcOrd="3" destOrd="0" presId="urn:microsoft.com/office/officeart/2005/8/layout/hierarchy6"/>
    <dgm:cxn modelId="{C8253B5D-35B9-4D2A-BF6B-B0688F716396}" type="presParOf" srcId="{BB2A2780-7213-41DF-A861-80D98A9B61A6}" destId="{3F8CB1DB-8099-4D99-B814-526C52CB6A82}" srcOrd="0" destOrd="0" presId="urn:microsoft.com/office/officeart/2005/8/layout/hierarchy6"/>
    <dgm:cxn modelId="{C452F72F-FFCC-426A-ADC8-3422FE31995E}" type="presParOf" srcId="{BB2A2780-7213-41DF-A861-80D98A9B61A6}" destId="{34DD8CC3-DA98-4A88-BD60-39B0450E44CA}" srcOrd="1" destOrd="0" presId="urn:microsoft.com/office/officeart/2005/8/layout/hierarchy6"/>
    <dgm:cxn modelId="{2E49FD80-69D5-4268-BB4C-C8A69AA4C491}" type="presParOf" srcId="{4832F49E-556E-43D3-83A4-2B694BF0694B}" destId="{C390DB98-CC49-4ABE-8186-31DEFCE72990}" srcOrd="2" destOrd="0" presId="urn:microsoft.com/office/officeart/2005/8/layout/hierarchy6"/>
    <dgm:cxn modelId="{0BB5E4DD-0DC0-47AA-95D0-D0AE98FF8F8D}" type="presParOf" srcId="{4832F49E-556E-43D3-83A4-2B694BF0694B}" destId="{A32687D7-1AE4-449A-8F01-47A82A0F0FDB}" srcOrd="3" destOrd="0" presId="urn:microsoft.com/office/officeart/2005/8/layout/hierarchy6"/>
    <dgm:cxn modelId="{B213557F-74F7-4216-AB2C-8527A463CACF}" type="presParOf" srcId="{A32687D7-1AE4-449A-8F01-47A82A0F0FDB}" destId="{4A1F3431-835D-4718-BD13-26AEC08F3EAB}" srcOrd="0" destOrd="0" presId="urn:microsoft.com/office/officeart/2005/8/layout/hierarchy6"/>
    <dgm:cxn modelId="{D3642643-31C3-49DE-936D-DD012E1C3447}" type="presParOf" srcId="{A32687D7-1AE4-449A-8F01-47A82A0F0FDB}" destId="{217E570E-3988-4F6C-86DD-56FD4701E1F7}" srcOrd="1" destOrd="0" presId="urn:microsoft.com/office/officeart/2005/8/layout/hierarchy6"/>
    <dgm:cxn modelId="{4C739126-7816-43A6-8BEA-3D288D6896A6}" type="presParOf" srcId="{5F40EFFD-3F5F-46F6-8F20-7A715DE66BA2}" destId="{E32A6D57-76D2-41E9-8D0D-D0992E96DB57}" srcOrd="1" destOrd="0" presId="urn:microsoft.com/office/officeart/2005/8/layout/hierarchy6"/>
    <dgm:cxn modelId="{AFBBAA1C-10E1-4D43-A2E1-71D77B1E6E20}" type="presParOf" srcId="{E32A6D57-76D2-41E9-8D0D-D0992E96DB57}" destId="{73996BD0-2564-4660-BDD4-B5679AE831C6}" srcOrd="0" destOrd="0" presId="urn:microsoft.com/office/officeart/2005/8/layout/hierarchy6"/>
    <dgm:cxn modelId="{CC440602-D382-45EF-AF90-D8CF3B76F1FA}" type="presParOf" srcId="{73996BD0-2564-4660-BDD4-B5679AE831C6}" destId="{282D69D1-30FC-400C-A0EE-07BAD2897BCA}" srcOrd="0" destOrd="0" presId="urn:microsoft.com/office/officeart/2005/8/layout/hierarchy6"/>
    <dgm:cxn modelId="{5CF512E0-444B-4DC6-A2E1-F18E4850EF04}" type="presParOf" srcId="{73996BD0-2564-4660-BDD4-B5679AE831C6}" destId="{F7229F19-901F-4A19-BC08-379A52DC6CAB}" srcOrd="1" destOrd="0" presId="urn:microsoft.com/office/officeart/2005/8/layout/hierarchy6"/>
    <dgm:cxn modelId="{609B8364-A491-42ED-BF13-3A51DC765083}" type="presParOf" srcId="{E32A6D57-76D2-41E9-8D0D-D0992E96DB57}" destId="{4D449501-4F88-4E93-AC40-A00A755E7837}" srcOrd="1" destOrd="0" presId="urn:microsoft.com/office/officeart/2005/8/layout/hierarchy6"/>
    <dgm:cxn modelId="{0780CB8D-689B-47E2-AE45-AEF37D989EF0}" type="presParOf" srcId="{4D449501-4F88-4E93-AC40-A00A755E7837}" destId="{18A7D396-9DC9-43C8-9840-38A4C7E25DF9}" srcOrd="0" destOrd="0" presId="urn:microsoft.com/office/officeart/2005/8/layout/hierarchy6"/>
    <dgm:cxn modelId="{CA2B0372-6998-4E37-BCE4-E448AA85C7E9}" type="presParOf" srcId="{E32A6D57-76D2-41E9-8D0D-D0992E96DB57}" destId="{F5FACE2C-74B6-45FC-B73D-24E0A2969496}" srcOrd="2" destOrd="0" presId="urn:microsoft.com/office/officeart/2005/8/layout/hierarchy6"/>
    <dgm:cxn modelId="{86775BC7-F5A0-4953-8C04-C59BBCA9576F}" type="presParOf" srcId="{F5FACE2C-74B6-45FC-B73D-24E0A2969496}" destId="{B095D193-F03D-45F6-9892-86562F327EF5}" srcOrd="0" destOrd="0" presId="urn:microsoft.com/office/officeart/2005/8/layout/hierarchy6"/>
    <dgm:cxn modelId="{CC53A66E-9C6E-4A6C-AD41-FFB6A05375FF}" type="presParOf" srcId="{F5FACE2C-74B6-45FC-B73D-24E0A2969496}" destId="{753E9654-6503-4F75-BFE6-C1F3329DD800}" srcOrd="1" destOrd="0" presId="urn:microsoft.com/office/officeart/2005/8/layout/hierarchy6"/>
    <dgm:cxn modelId="{6EDF96E2-AEAB-4D1F-A971-CFCDD438EB72}" type="presParOf" srcId="{E32A6D57-76D2-41E9-8D0D-D0992E96DB57}" destId="{0176EBA1-53C4-4737-A4C6-3524EE67402D}" srcOrd="3" destOrd="0" presId="urn:microsoft.com/office/officeart/2005/8/layout/hierarchy6"/>
    <dgm:cxn modelId="{D5DC90AF-9A2D-40C5-A1C3-E2C6DEB46940}" type="presParOf" srcId="{0176EBA1-53C4-4737-A4C6-3524EE67402D}" destId="{BC5B6A18-0C52-4F0F-A018-A3085F9DDD9A}" srcOrd="0" destOrd="0" presId="urn:microsoft.com/office/officeart/2005/8/layout/hierarchy6"/>
    <dgm:cxn modelId="{D027DB8D-521F-4594-A8DF-E757B48227FF}" type="presParOf" srcId="{E32A6D57-76D2-41E9-8D0D-D0992E96DB57}" destId="{3E66511D-A8BC-496D-9E53-746B1171E0F9}" srcOrd="4" destOrd="0" presId="urn:microsoft.com/office/officeart/2005/8/layout/hierarchy6"/>
    <dgm:cxn modelId="{1E410808-9F3A-4E4E-96E3-0D27FF26407C}" type="presParOf" srcId="{3E66511D-A8BC-496D-9E53-746B1171E0F9}" destId="{79721710-6D19-4579-B17E-6B57CB288608}" srcOrd="0" destOrd="0" presId="urn:microsoft.com/office/officeart/2005/8/layout/hierarchy6"/>
    <dgm:cxn modelId="{DF9D1AAF-E568-4B15-98F1-7690E95062A6}" type="presParOf" srcId="{3E66511D-A8BC-496D-9E53-746B1171E0F9}" destId="{C275DA98-DCC3-4D3E-BDEE-94AD7854BC2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925C89-D0C5-4186-B500-CA8283D7743B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F3A89067-27A4-49F0-BB2D-86FD12EAD3BC}">
      <dgm:prSet phldrT="[Text]"/>
      <dgm:spPr>
        <a:solidFill>
          <a:srgbClr val="00B050"/>
        </a:solidFill>
      </dgm:spPr>
      <dgm:t>
        <a:bodyPr/>
        <a:lstStyle/>
        <a:p>
          <a:r>
            <a:rPr lang="de-CH" dirty="0"/>
            <a:t>Kantons- / Orts- Redaktor bestimmt</a:t>
          </a:r>
        </a:p>
      </dgm:t>
    </dgm:pt>
    <dgm:pt modelId="{EF15EEE3-10C1-4C1D-8B25-EE969802E85A}" type="parTrans" cxnId="{CD12E08D-3D56-4E73-B462-2163C72C5679}">
      <dgm:prSet/>
      <dgm:spPr/>
      <dgm:t>
        <a:bodyPr/>
        <a:lstStyle/>
        <a:p>
          <a:endParaRPr lang="de-CH"/>
        </a:p>
      </dgm:t>
    </dgm:pt>
    <dgm:pt modelId="{2E36053F-D17D-4EAC-A789-DA58A17ADA9D}" type="sibTrans" cxnId="{CD12E08D-3D56-4E73-B462-2163C72C5679}">
      <dgm:prSet/>
      <dgm:spPr/>
      <dgm:t>
        <a:bodyPr/>
        <a:lstStyle/>
        <a:p>
          <a:endParaRPr lang="de-CH"/>
        </a:p>
      </dgm:t>
    </dgm:pt>
    <dgm:pt modelId="{EAB06597-0DCE-462F-8AF1-DABCED2C4488}">
      <dgm:prSet phldrT="[Text]"/>
      <dgm:spPr>
        <a:solidFill>
          <a:srgbClr val="00B050"/>
        </a:solidFill>
      </dgm:spPr>
      <dgm:t>
        <a:bodyPr/>
        <a:lstStyle/>
        <a:p>
          <a:r>
            <a:rPr lang="de-CH" dirty="0"/>
            <a:t>Übernehmen (wenn für die Schweiz relevant)</a:t>
          </a:r>
        </a:p>
      </dgm:t>
    </dgm:pt>
    <dgm:pt modelId="{A6E32B86-A357-4733-B171-3325B118BC9F}" type="parTrans" cxnId="{2B78D3AE-6BD7-4DBB-B114-28701574EDF8}">
      <dgm:prSet/>
      <dgm:spPr/>
      <dgm:t>
        <a:bodyPr/>
        <a:lstStyle/>
        <a:p>
          <a:endParaRPr lang="de-CH"/>
        </a:p>
      </dgm:t>
    </dgm:pt>
    <dgm:pt modelId="{B1D912A6-F004-4D69-8DB8-3A1E067DAAA8}" type="sibTrans" cxnId="{2B78D3AE-6BD7-4DBB-B114-28701574EDF8}">
      <dgm:prSet/>
      <dgm:spPr/>
      <dgm:t>
        <a:bodyPr/>
        <a:lstStyle/>
        <a:p>
          <a:endParaRPr lang="de-CH"/>
        </a:p>
      </dgm:t>
    </dgm:pt>
    <dgm:pt modelId="{22588888-07A8-416D-88D7-421C896D2B5B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CH" dirty="0"/>
            <a:t>(Nicht übernehmen)</a:t>
          </a:r>
        </a:p>
      </dgm:t>
    </dgm:pt>
    <dgm:pt modelId="{CA575502-D2ED-47FC-9E76-A8E6DD541CBA}" type="parTrans" cxnId="{25371E09-5BBF-446A-92A2-06D55348FC90}">
      <dgm:prSet/>
      <dgm:spPr/>
      <dgm:t>
        <a:bodyPr/>
        <a:lstStyle/>
        <a:p>
          <a:endParaRPr lang="de-CH"/>
        </a:p>
      </dgm:t>
    </dgm:pt>
    <dgm:pt modelId="{24C35F8D-FC40-4763-9CD7-6BCAB3F54F4A}" type="sibTrans" cxnId="{25371E09-5BBF-446A-92A2-06D55348FC90}">
      <dgm:prSet/>
      <dgm:spPr/>
      <dgm:t>
        <a:bodyPr/>
        <a:lstStyle/>
        <a:p>
          <a:endParaRPr lang="de-CH"/>
        </a:p>
      </dgm:t>
    </dgm:pt>
    <dgm:pt modelId="{6EEFB4D8-1297-4A32-9858-DC14F9625C16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CH" dirty="0"/>
            <a:t>EDU Kanton / Ort</a:t>
          </a:r>
        </a:p>
      </dgm:t>
    </dgm:pt>
    <dgm:pt modelId="{77F0E232-60A3-4904-9233-909ACC831926}" type="parTrans" cxnId="{FA941B88-68BE-4347-AFEA-D816FEE21996}">
      <dgm:prSet/>
      <dgm:spPr/>
      <dgm:t>
        <a:bodyPr/>
        <a:lstStyle/>
        <a:p>
          <a:endParaRPr lang="de-CH"/>
        </a:p>
      </dgm:t>
    </dgm:pt>
    <dgm:pt modelId="{E50D020A-FF92-4495-BE44-433B097D22B4}" type="sibTrans" cxnId="{FA941B88-68BE-4347-AFEA-D816FEE21996}">
      <dgm:prSet/>
      <dgm:spPr/>
      <dgm:t>
        <a:bodyPr/>
        <a:lstStyle/>
        <a:p>
          <a:endParaRPr lang="de-CH"/>
        </a:p>
      </dgm:t>
    </dgm:pt>
    <dgm:pt modelId="{2339B7AF-FE2A-4F98-B5CD-AFB80A78667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CH" dirty="0"/>
            <a:t>EDU Schweiz</a:t>
          </a:r>
        </a:p>
      </dgm:t>
    </dgm:pt>
    <dgm:pt modelId="{4A19676D-5DBA-4657-A684-8519DCFF29D0}" type="parTrans" cxnId="{A7F77385-1474-44EE-90B7-60A8468E260E}">
      <dgm:prSet/>
      <dgm:spPr/>
      <dgm:t>
        <a:bodyPr/>
        <a:lstStyle/>
        <a:p>
          <a:endParaRPr lang="de-CH"/>
        </a:p>
      </dgm:t>
    </dgm:pt>
    <dgm:pt modelId="{826EED40-3EAB-40F4-BA95-68410A94F5C5}" type="sibTrans" cxnId="{A7F77385-1474-44EE-90B7-60A8468E260E}">
      <dgm:prSet/>
      <dgm:spPr/>
      <dgm:t>
        <a:bodyPr/>
        <a:lstStyle/>
        <a:p>
          <a:endParaRPr lang="de-CH"/>
        </a:p>
      </dgm:t>
    </dgm:pt>
    <dgm:pt modelId="{5F40EFFD-3F5F-46F6-8F20-7A715DE66BA2}" type="pres">
      <dgm:prSet presAssocID="{A9925C89-D0C5-4186-B500-CA8283D7743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552FF7-508C-4EAA-A243-9ED854302F9A}" type="pres">
      <dgm:prSet presAssocID="{A9925C89-D0C5-4186-B500-CA8283D7743B}" presName="hierFlow" presStyleCnt="0"/>
      <dgm:spPr/>
    </dgm:pt>
    <dgm:pt modelId="{D354BE10-6EC9-4511-99FE-40AFC9CBD01E}" type="pres">
      <dgm:prSet presAssocID="{A9925C89-D0C5-4186-B500-CA8283D7743B}" presName="firstBuf" presStyleCnt="0"/>
      <dgm:spPr/>
    </dgm:pt>
    <dgm:pt modelId="{F64782D4-DCB2-474B-A0DF-3BD06187A547}" type="pres">
      <dgm:prSet presAssocID="{A9925C89-D0C5-4186-B500-CA8283D7743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74A26F-2904-4903-9F9E-FA8B570E6C6F}" type="pres">
      <dgm:prSet presAssocID="{F3A89067-27A4-49F0-BB2D-86FD12EAD3BC}" presName="Name14" presStyleCnt="0"/>
      <dgm:spPr/>
    </dgm:pt>
    <dgm:pt modelId="{9050CFF4-68CA-4094-9659-6062B9F858D3}" type="pres">
      <dgm:prSet presAssocID="{F3A89067-27A4-49F0-BB2D-86FD12EAD3BC}" presName="level1Shape" presStyleLbl="node0" presStyleIdx="0" presStyleCnt="1">
        <dgm:presLayoutVars>
          <dgm:chPref val="3"/>
        </dgm:presLayoutVars>
      </dgm:prSet>
      <dgm:spPr/>
    </dgm:pt>
    <dgm:pt modelId="{4832F49E-556E-43D3-83A4-2B694BF0694B}" type="pres">
      <dgm:prSet presAssocID="{F3A89067-27A4-49F0-BB2D-86FD12EAD3BC}" presName="hierChild2" presStyleCnt="0"/>
      <dgm:spPr/>
    </dgm:pt>
    <dgm:pt modelId="{6302D561-F4BB-418A-9823-005111972ACA}" type="pres">
      <dgm:prSet presAssocID="{A6E32B86-A357-4733-B171-3325B118BC9F}" presName="Name19" presStyleLbl="parChTrans1D2" presStyleIdx="0" presStyleCnt="2"/>
      <dgm:spPr/>
    </dgm:pt>
    <dgm:pt modelId="{98C0B1C5-4477-4B91-8AC4-FBE446AFEB83}" type="pres">
      <dgm:prSet presAssocID="{EAB06597-0DCE-462F-8AF1-DABCED2C4488}" presName="Name21" presStyleCnt="0"/>
      <dgm:spPr/>
    </dgm:pt>
    <dgm:pt modelId="{EDC9CC46-A997-4015-849A-BB18C88DE1A3}" type="pres">
      <dgm:prSet presAssocID="{EAB06597-0DCE-462F-8AF1-DABCED2C4488}" presName="level2Shape" presStyleLbl="node2" presStyleIdx="0" presStyleCnt="2"/>
      <dgm:spPr/>
    </dgm:pt>
    <dgm:pt modelId="{09ACC5AA-9E5B-4E11-86C4-D6DA35B7B62A}" type="pres">
      <dgm:prSet presAssocID="{EAB06597-0DCE-462F-8AF1-DABCED2C4488}" presName="hierChild3" presStyleCnt="0"/>
      <dgm:spPr/>
    </dgm:pt>
    <dgm:pt modelId="{C390DB98-CC49-4ABE-8186-31DEFCE72990}" type="pres">
      <dgm:prSet presAssocID="{CA575502-D2ED-47FC-9E76-A8E6DD541CBA}" presName="Name19" presStyleLbl="parChTrans1D2" presStyleIdx="1" presStyleCnt="2"/>
      <dgm:spPr/>
    </dgm:pt>
    <dgm:pt modelId="{A32687D7-1AE4-449A-8F01-47A82A0F0FDB}" type="pres">
      <dgm:prSet presAssocID="{22588888-07A8-416D-88D7-421C896D2B5B}" presName="Name21" presStyleCnt="0"/>
      <dgm:spPr/>
    </dgm:pt>
    <dgm:pt modelId="{4A1F3431-835D-4718-BD13-26AEC08F3EAB}" type="pres">
      <dgm:prSet presAssocID="{22588888-07A8-416D-88D7-421C896D2B5B}" presName="level2Shape" presStyleLbl="node2" presStyleIdx="1" presStyleCnt="2"/>
      <dgm:spPr/>
    </dgm:pt>
    <dgm:pt modelId="{217E570E-3988-4F6C-86DD-56FD4701E1F7}" type="pres">
      <dgm:prSet presAssocID="{22588888-07A8-416D-88D7-421C896D2B5B}" presName="hierChild3" presStyleCnt="0"/>
      <dgm:spPr/>
    </dgm:pt>
    <dgm:pt modelId="{E32A6D57-76D2-41E9-8D0D-D0992E96DB57}" type="pres">
      <dgm:prSet presAssocID="{A9925C89-D0C5-4186-B500-CA8283D7743B}" presName="bgShapesFlow" presStyleCnt="0"/>
      <dgm:spPr/>
    </dgm:pt>
    <dgm:pt modelId="{73996BD0-2564-4660-BDD4-B5679AE831C6}" type="pres">
      <dgm:prSet presAssocID="{6EEFB4D8-1297-4A32-9858-DC14F9625C16}" presName="rectComp" presStyleCnt="0"/>
      <dgm:spPr/>
    </dgm:pt>
    <dgm:pt modelId="{282D69D1-30FC-400C-A0EE-07BAD2897BCA}" type="pres">
      <dgm:prSet presAssocID="{6EEFB4D8-1297-4A32-9858-DC14F9625C16}" presName="bgRect" presStyleLbl="bgShp" presStyleIdx="0" presStyleCnt="2"/>
      <dgm:spPr/>
    </dgm:pt>
    <dgm:pt modelId="{F7229F19-901F-4A19-BC08-379A52DC6CAB}" type="pres">
      <dgm:prSet presAssocID="{6EEFB4D8-1297-4A32-9858-DC14F9625C16}" presName="bgRectTx" presStyleLbl="bgShp" presStyleIdx="0" presStyleCnt="2">
        <dgm:presLayoutVars>
          <dgm:bulletEnabled val="1"/>
        </dgm:presLayoutVars>
      </dgm:prSet>
      <dgm:spPr/>
    </dgm:pt>
    <dgm:pt modelId="{4D449501-4F88-4E93-AC40-A00A755E7837}" type="pres">
      <dgm:prSet presAssocID="{6EEFB4D8-1297-4A32-9858-DC14F9625C16}" presName="spComp" presStyleCnt="0"/>
      <dgm:spPr/>
    </dgm:pt>
    <dgm:pt modelId="{18A7D396-9DC9-43C8-9840-38A4C7E25DF9}" type="pres">
      <dgm:prSet presAssocID="{6EEFB4D8-1297-4A32-9858-DC14F9625C16}" presName="vSp" presStyleCnt="0"/>
      <dgm:spPr/>
    </dgm:pt>
    <dgm:pt modelId="{F5FACE2C-74B6-45FC-B73D-24E0A2969496}" type="pres">
      <dgm:prSet presAssocID="{2339B7AF-FE2A-4F98-B5CD-AFB80A786672}" presName="rectComp" presStyleCnt="0"/>
      <dgm:spPr/>
    </dgm:pt>
    <dgm:pt modelId="{B095D193-F03D-45F6-9892-86562F327EF5}" type="pres">
      <dgm:prSet presAssocID="{2339B7AF-FE2A-4F98-B5CD-AFB80A786672}" presName="bgRect" presStyleLbl="bgShp" presStyleIdx="1" presStyleCnt="2"/>
      <dgm:spPr/>
    </dgm:pt>
    <dgm:pt modelId="{753E9654-6503-4F75-BFE6-C1F3329DD800}" type="pres">
      <dgm:prSet presAssocID="{2339B7AF-FE2A-4F98-B5CD-AFB80A786672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5371E09-5BBF-446A-92A2-06D55348FC90}" srcId="{F3A89067-27A4-49F0-BB2D-86FD12EAD3BC}" destId="{22588888-07A8-416D-88D7-421C896D2B5B}" srcOrd="1" destOrd="0" parTransId="{CA575502-D2ED-47FC-9E76-A8E6DD541CBA}" sibTransId="{24C35F8D-FC40-4763-9CD7-6BCAB3F54F4A}"/>
    <dgm:cxn modelId="{FCDA7F80-E1CB-4841-A9B7-FBB01DA43000}" type="presOf" srcId="{6EEFB4D8-1297-4A32-9858-DC14F9625C16}" destId="{F7229F19-901F-4A19-BC08-379A52DC6CAB}" srcOrd="1" destOrd="0" presId="urn:microsoft.com/office/officeart/2005/8/layout/hierarchy6"/>
    <dgm:cxn modelId="{A7F77385-1474-44EE-90B7-60A8468E260E}" srcId="{A9925C89-D0C5-4186-B500-CA8283D7743B}" destId="{2339B7AF-FE2A-4F98-B5CD-AFB80A786672}" srcOrd="2" destOrd="0" parTransId="{4A19676D-5DBA-4657-A684-8519DCFF29D0}" sibTransId="{826EED40-3EAB-40F4-BA95-68410A94F5C5}"/>
    <dgm:cxn modelId="{FA941B88-68BE-4347-AFEA-D816FEE21996}" srcId="{A9925C89-D0C5-4186-B500-CA8283D7743B}" destId="{6EEFB4D8-1297-4A32-9858-DC14F9625C16}" srcOrd="1" destOrd="0" parTransId="{77F0E232-60A3-4904-9233-909ACC831926}" sibTransId="{E50D020A-FF92-4495-BE44-433B097D22B4}"/>
    <dgm:cxn modelId="{E2E4418C-D657-43CA-A643-4F199044AAD1}" type="presOf" srcId="{6EEFB4D8-1297-4A32-9858-DC14F9625C16}" destId="{282D69D1-30FC-400C-A0EE-07BAD2897BCA}" srcOrd="0" destOrd="0" presId="urn:microsoft.com/office/officeart/2005/8/layout/hierarchy6"/>
    <dgm:cxn modelId="{CD12E08D-3D56-4E73-B462-2163C72C5679}" srcId="{A9925C89-D0C5-4186-B500-CA8283D7743B}" destId="{F3A89067-27A4-49F0-BB2D-86FD12EAD3BC}" srcOrd="0" destOrd="0" parTransId="{EF15EEE3-10C1-4C1D-8B25-EE969802E85A}" sibTransId="{2E36053F-D17D-4EAC-A789-DA58A17ADA9D}"/>
    <dgm:cxn modelId="{9462269F-ACC0-4539-AB91-823BE3B103A5}" type="presOf" srcId="{CA575502-D2ED-47FC-9E76-A8E6DD541CBA}" destId="{C390DB98-CC49-4ABE-8186-31DEFCE72990}" srcOrd="0" destOrd="0" presId="urn:microsoft.com/office/officeart/2005/8/layout/hierarchy6"/>
    <dgm:cxn modelId="{CE5211A1-D591-4453-A283-6CE7FE44330C}" type="presOf" srcId="{A9925C89-D0C5-4186-B500-CA8283D7743B}" destId="{5F40EFFD-3F5F-46F6-8F20-7A715DE66BA2}" srcOrd="0" destOrd="0" presId="urn:microsoft.com/office/officeart/2005/8/layout/hierarchy6"/>
    <dgm:cxn modelId="{8D03E6AA-4861-458B-BD4D-74EB3901CFC9}" type="presOf" srcId="{EAB06597-0DCE-462F-8AF1-DABCED2C4488}" destId="{EDC9CC46-A997-4015-849A-BB18C88DE1A3}" srcOrd="0" destOrd="0" presId="urn:microsoft.com/office/officeart/2005/8/layout/hierarchy6"/>
    <dgm:cxn modelId="{0ADEC3AB-1B84-41DB-9429-3AE0AAA97773}" type="presOf" srcId="{22588888-07A8-416D-88D7-421C896D2B5B}" destId="{4A1F3431-835D-4718-BD13-26AEC08F3EAB}" srcOrd="0" destOrd="0" presId="urn:microsoft.com/office/officeart/2005/8/layout/hierarchy6"/>
    <dgm:cxn modelId="{2B78D3AE-6BD7-4DBB-B114-28701574EDF8}" srcId="{F3A89067-27A4-49F0-BB2D-86FD12EAD3BC}" destId="{EAB06597-0DCE-462F-8AF1-DABCED2C4488}" srcOrd="0" destOrd="0" parTransId="{A6E32B86-A357-4733-B171-3325B118BC9F}" sibTransId="{B1D912A6-F004-4D69-8DB8-3A1E067DAAA8}"/>
    <dgm:cxn modelId="{756057CB-5202-45F0-B38F-3F0445CEEBB6}" type="presOf" srcId="{F3A89067-27A4-49F0-BB2D-86FD12EAD3BC}" destId="{9050CFF4-68CA-4094-9659-6062B9F858D3}" srcOrd="0" destOrd="0" presId="urn:microsoft.com/office/officeart/2005/8/layout/hierarchy6"/>
    <dgm:cxn modelId="{CD4DE9D5-095D-4B38-B9DC-3F9382BC8D3D}" type="presOf" srcId="{2339B7AF-FE2A-4F98-B5CD-AFB80A786672}" destId="{753E9654-6503-4F75-BFE6-C1F3329DD800}" srcOrd="1" destOrd="0" presId="urn:microsoft.com/office/officeart/2005/8/layout/hierarchy6"/>
    <dgm:cxn modelId="{04E624F1-4835-488C-917C-BD5D18DFB201}" type="presOf" srcId="{A6E32B86-A357-4733-B171-3325B118BC9F}" destId="{6302D561-F4BB-418A-9823-005111972ACA}" srcOrd="0" destOrd="0" presId="urn:microsoft.com/office/officeart/2005/8/layout/hierarchy6"/>
    <dgm:cxn modelId="{7522F9FD-A83C-49CB-BFA3-3E8B588F33DA}" type="presOf" srcId="{2339B7AF-FE2A-4F98-B5CD-AFB80A786672}" destId="{B095D193-F03D-45F6-9892-86562F327EF5}" srcOrd="0" destOrd="0" presId="urn:microsoft.com/office/officeart/2005/8/layout/hierarchy6"/>
    <dgm:cxn modelId="{564D81D4-5683-42A2-958C-D89A2550B7DB}" type="presParOf" srcId="{5F40EFFD-3F5F-46F6-8F20-7A715DE66BA2}" destId="{EA552FF7-508C-4EAA-A243-9ED854302F9A}" srcOrd="0" destOrd="0" presId="urn:microsoft.com/office/officeart/2005/8/layout/hierarchy6"/>
    <dgm:cxn modelId="{0A47F57E-0462-47EB-BC88-9FD118C78678}" type="presParOf" srcId="{EA552FF7-508C-4EAA-A243-9ED854302F9A}" destId="{D354BE10-6EC9-4511-99FE-40AFC9CBD01E}" srcOrd="0" destOrd="0" presId="urn:microsoft.com/office/officeart/2005/8/layout/hierarchy6"/>
    <dgm:cxn modelId="{15998687-734D-4926-A853-00986C6E6301}" type="presParOf" srcId="{EA552FF7-508C-4EAA-A243-9ED854302F9A}" destId="{F64782D4-DCB2-474B-A0DF-3BD06187A547}" srcOrd="1" destOrd="0" presId="urn:microsoft.com/office/officeart/2005/8/layout/hierarchy6"/>
    <dgm:cxn modelId="{6C9FA2AB-B0BE-42C3-B56A-E1FA2C3E1AA6}" type="presParOf" srcId="{F64782D4-DCB2-474B-A0DF-3BD06187A547}" destId="{2774A26F-2904-4903-9F9E-FA8B570E6C6F}" srcOrd="0" destOrd="0" presId="urn:microsoft.com/office/officeart/2005/8/layout/hierarchy6"/>
    <dgm:cxn modelId="{3C773E7D-8111-4A88-8309-A855345E3256}" type="presParOf" srcId="{2774A26F-2904-4903-9F9E-FA8B570E6C6F}" destId="{9050CFF4-68CA-4094-9659-6062B9F858D3}" srcOrd="0" destOrd="0" presId="urn:microsoft.com/office/officeart/2005/8/layout/hierarchy6"/>
    <dgm:cxn modelId="{61B93F7E-C7C0-4260-90C0-0A5160584C44}" type="presParOf" srcId="{2774A26F-2904-4903-9F9E-FA8B570E6C6F}" destId="{4832F49E-556E-43D3-83A4-2B694BF0694B}" srcOrd="1" destOrd="0" presId="urn:microsoft.com/office/officeart/2005/8/layout/hierarchy6"/>
    <dgm:cxn modelId="{5E3254EF-A263-4419-BA80-11FB35ACDAAD}" type="presParOf" srcId="{4832F49E-556E-43D3-83A4-2B694BF0694B}" destId="{6302D561-F4BB-418A-9823-005111972ACA}" srcOrd="0" destOrd="0" presId="urn:microsoft.com/office/officeart/2005/8/layout/hierarchy6"/>
    <dgm:cxn modelId="{26AC5F45-0AFA-422B-821B-DB077C9472A8}" type="presParOf" srcId="{4832F49E-556E-43D3-83A4-2B694BF0694B}" destId="{98C0B1C5-4477-4B91-8AC4-FBE446AFEB83}" srcOrd="1" destOrd="0" presId="urn:microsoft.com/office/officeart/2005/8/layout/hierarchy6"/>
    <dgm:cxn modelId="{554EFB15-68AD-42DB-9B5F-D232E6BD99F0}" type="presParOf" srcId="{98C0B1C5-4477-4B91-8AC4-FBE446AFEB83}" destId="{EDC9CC46-A997-4015-849A-BB18C88DE1A3}" srcOrd="0" destOrd="0" presId="urn:microsoft.com/office/officeart/2005/8/layout/hierarchy6"/>
    <dgm:cxn modelId="{B2379BC2-4B0A-4E3C-B1D8-1EA7C36A76DC}" type="presParOf" srcId="{98C0B1C5-4477-4B91-8AC4-FBE446AFEB83}" destId="{09ACC5AA-9E5B-4E11-86C4-D6DA35B7B62A}" srcOrd="1" destOrd="0" presId="urn:microsoft.com/office/officeart/2005/8/layout/hierarchy6"/>
    <dgm:cxn modelId="{2E49FD80-69D5-4268-BB4C-C8A69AA4C491}" type="presParOf" srcId="{4832F49E-556E-43D3-83A4-2B694BF0694B}" destId="{C390DB98-CC49-4ABE-8186-31DEFCE72990}" srcOrd="2" destOrd="0" presId="urn:microsoft.com/office/officeart/2005/8/layout/hierarchy6"/>
    <dgm:cxn modelId="{0BB5E4DD-0DC0-47AA-95D0-D0AE98FF8F8D}" type="presParOf" srcId="{4832F49E-556E-43D3-83A4-2B694BF0694B}" destId="{A32687D7-1AE4-449A-8F01-47A82A0F0FDB}" srcOrd="3" destOrd="0" presId="urn:microsoft.com/office/officeart/2005/8/layout/hierarchy6"/>
    <dgm:cxn modelId="{B213557F-74F7-4216-AB2C-8527A463CACF}" type="presParOf" srcId="{A32687D7-1AE4-449A-8F01-47A82A0F0FDB}" destId="{4A1F3431-835D-4718-BD13-26AEC08F3EAB}" srcOrd="0" destOrd="0" presId="urn:microsoft.com/office/officeart/2005/8/layout/hierarchy6"/>
    <dgm:cxn modelId="{D3642643-31C3-49DE-936D-DD012E1C3447}" type="presParOf" srcId="{A32687D7-1AE4-449A-8F01-47A82A0F0FDB}" destId="{217E570E-3988-4F6C-86DD-56FD4701E1F7}" srcOrd="1" destOrd="0" presId="urn:microsoft.com/office/officeart/2005/8/layout/hierarchy6"/>
    <dgm:cxn modelId="{4C739126-7816-43A6-8BEA-3D288D6896A6}" type="presParOf" srcId="{5F40EFFD-3F5F-46F6-8F20-7A715DE66BA2}" destId="{E32A6D57-76D2-41E9-8D0D-D0992E96DB57}" srcOrd="1" destOrd="0" presId="urn:microsoft.com/office/officeart/2005/8/layout/hierarchy6"/>
    <dgm:cxn modelId="{AFBBAA1C-10E1-4D43-A2E1-71D77B1E6E20}" type="presParOf" srcId="{E32A6D57-76D2-41E9-8D0D-D0992E96DB57}" destId="{73996BD0-2564-4660-BDD4-B5679AE831C6}" srcOrd="0" destOrd="0" presId="urn:microsoft.com/office/officeart/2005/8/layout/hierarchy6"/>
    <dgm:cxn modelId="{CC440602-D382-45EF-AF90-D8CF3B76F1FA}" type="presParOf" srcId="{73996BD0-2564-4660-BDD4-B5679AE831C6}" destId="{282D69D1-30FC-400C-A0EE-07BAD2897BCA}" srcOrd="0" destOrd="0" presId="urn:microsoft.com/office/officeart/2005/8/layout/hierarchy6"/>
    <dgm:cxn modelId="{5CF512E0-444B-4DC6-A2E1-F18E4850EF04}" type="presParOf" srcId="{73996BD0-2564-4660-BDD4-B5679AE831C6}" destId="{F7229F19-901F-4A19-BC08-379A52DC6CAB}" srcOrd="1" destOrd="0" presId="urn:microsoft.com/office/officeart/2005/8/layout/hierarchy6"/>
    <dgm:cxn modelId="{609B8364-A491-42ED-BF13-3A51DC765083}" type="presParOf" srcId="{E32A6D57-76D2-41E9-8D0D-D0992E96DB57}" destId="{4D449501-4F88-4E93-AC40-A00A755E7837}" srcOrd="1" destOrd="0" presId="urn:microsoft.com/office/officeart/2005/8/layout/hierarchy6"/>
    <dgm:cxn modelId="{0780CB8D-689B-47E2-AE45-AEF37D989EF0}" type="presParOf" srcId="{4D449501-4F88-4E93-AC40-A00A755E7837}" destId="{18A7D396-9DC9-43C8-9840-38A4C7E25DF9}" srcOrd="0" destOrd="0" presId="urn:microsoft.com/office/officeart/2005/8/layout/hierarchy6"/>
    <dgm:cxn modelId="{CA2B0372-6998-4E37-BCE4-E448AA85C7E9}" type="presParOf" srcId="{E32A6D57-76D2-41E9-8D0D-D0992E96DB57}" destId="{F5FACE2C-74B6-45FC-B73D-24E0A2969496}" srcOrd="2" destOrd="0" presId="urn:microsoft.com/office/officeart/2005/8/layout/hierarchy6"/>
    <dgm:cxn modelId="{86775BC7-F5A0-4953-8C04-C59BBCA9576F}" type="presParOf" srcId="{F5FACE2C-74B6-45FC-B73D-24E0A2969496}" destId="{B095D193-F03D-45F6-9892-86562F327EF5}" srcOrd="0" destOrd="0" presId="urn:microsoft.com/office/officeart/2005/8/layout/hierarchy6"/>
    <dgm:cxn modelId="{CC53A66E-9C6E-4A6C-AD41-FFB6A05375FF}" type="presParOf" srcId="{F5FACE2C-74B6-45FC-B73D-24E0A2969496}" destId="{753E9654-6503-4F75-BFE6-C1F3329DD80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9AE39D-6407-4BEF-99E8-4C841BCBE29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CH"/>
        </a:p>
      </dgm:t>
    </dgm:pt>
    <dgm:pt modelId="{FF9FDE2D-D7AB-484A-8308-64A7D270BABF}">
      <dgm:prSet phldrT="[Text]"/>
      <dgm:spPr/>
      <dgm:t>
        <a:bodyPr/>
        <a:lstStyle/>
        <a:p>
          <a:r>
            <a:rPr lang="de-CH" dirty="0"/>
            <a:t>Textblöcke</a:t>
          </a:r>
        </a:p>
      </dgm:t>
    </dgm:pt>
    <dgm:pt modelId="{1FE76965-B055-4D5F-A4F2-1A27DAAF1ECE}" type="parTrans" cxnId="{BD322886-FC69-4636-BD6B-2407604D1E14}">
      <dgm:prSet/>
      <dgm:spPr/>
      <dgm:t>
        <a:bodyPr/>
        <a:lstStyle/>
        <a:p>
          <a:endParaRPr lang="de-CH"/>
        </a:p>
      </dgm:t>
    </dgm:pt>
    <dgm:pt modelId="{48999BC3-F5D2-406F-871C-479B3D2E7252}" type="sibTrans" cxnId="{BD322886-FC69-4636-BD6B-2407604D1E14}">
      <dgm:prSet/>
      <dgm:spPr/>
      <dgm:t>
        <a:bodyPr/>
        <a:lstStyle/>
        <a:p>
          <a:endParaRPr lang="de-CH"/>
        </a:p>
      </dgm:t>
    </dgm:pt>
    <dgm:pt modelId="{C9255949-D2C7-4D84-B340-34F4DF4F1575}">
      <dgm:prSet/>
      <dgm:spPr/>
      <dgm:t>
        <a:bodyPr/>
        <a:lstStyle/>
        <a:p>
          <a:r>
            <a:rPr lang="de-CH"/>
            <a:t>Bild / Galerie</a:t>
          </a:r>
          <a:endParaRPr lang="de-CH" dirty="0"/>
        </a:p>
      </dgm:t>
    </dgm:pt>
    <dgm:pt modelId="{1737A0CE-6646-460A-98AD-C510F1397102}" type="parTrans" cxnId="{41458061-B8F3-407E-91CA-C419D825647D}">
      <dgm:prSet/>
      <dgm:spPr/>
      <dgm:t>
        <a:bodyPr/>
        <a:lstStyle/>
        <a:p>
          <a:endParaRPr lang="de-CH"/>
        </a:p>
      </dgm:t>
    </dgm:pt>
    <dgm:pt modelId="{A798BF2C-549B-463E-8FF9-2DABCB8CE476}" type="sibTrans" cxnId="{41458061-B8F3-407E-91CA-C419D825647D}">
      <dgm:prSet/>
      <dgm:spPr/>
      <dgm:t>
        <a:bodyPr/>
        <a:lstStyle/>
        <a:p>
          <a:endParaRPr lang="de-CH"/>
        </a:p>
      </dgm:t>
    </dgm:pt>
    <dgm:pt modelId="{34732E2E-78A3-4569-9A14-81DD3106AC60}">
      <dgm:prSet/>
      <dgm:spPr/>
      <dgm:t>
        <a:bodyPr/>
        <a:lstStyle/>
        <a:p>
          <a:r>
            <a:rPr lang="de-CH" dirty="0"/>
            <a:t>gestaltende Blöcke</a:t>
          </a:r>
        </a:p>
      </dgm:t>
    </dgm:pt>
    <dgm:pt modelId="{E5373160-8B4D-4752-A2A1-62234D177B48}" type="parTrans" cxnId="{779C103F-E199-48D6-81DB-7885190B4F4B}">
      <dgm:prSet/>
      <dgm:spPr/>
      <dgm:t>
        <a:bodyPr/>
        <a:lstStyle/>
        <a:p>
          <a:endParaRPr lang="de-CH"/>
        </a:p>
      </dgm:t>
    </dgm:pt>
    <dgm:pt modelId="{DD84A06D-C083-4BBF-B61B-3B8E7C7FC439}" type="sibTrans" cxnId="{779C103F-E199-48D6-81DB-7885190B4F4B}">
      <dgm:prSet/>
      <dgm:spPr/>
      <dgm:t>
        <a:bodyPr/>
        <a:lstStyle/>
        <a:p>
          <a:endParaRPr lang="de-CH"/>
        </a:p>
      </dgm:t>
    </dgm:pt>
    <dgm:pt modelId="{4EC2F807-6B67-4AF8-9B1C-D52E8C9629CA}">
      <dgm:prSet/>
      <dgm:spPr/>
      <dgm:t>
        <a:bodyPr/>
        <a:lstStyle/>
        <a:p>
          <a:r>
            <a:rPr lang="de-CH"/>
            <a:t>Rolle eines Blockes</a:t>
          </a:r>
          <a:endParaRPr lang="de-CH" dirty="0"/>
        </a:p>
      </dgm:t>
    </dgm:pt>
    <dgm:pt modelId="{546618C7-0AEB-41C4-BBF1-84108150FAA2}" type="parTrans" cxnId="{89384CBD-C83F-49C0-8B4E-F8578E191108}">
      <dgm:prSet/>
      <dgm:spPr/>
      <dgm:t>
        <a:bodyPr/>
        <a:lstStyle/>
        <a:p>
          <a:endParaRPr lang="de-CH"/>
        </a:p>
      </dgm:t>
    </dgm:pt>
    <dgm:pt modelId="{99CC342B-02BC-4036-A559-33A7772D8243}" type="sibTrans" cxnId="{89384CBD-C83F-49C0-8B4E-F8578E191108}">
      <dgm:prSet/>
      <dgm:spPr/>
      <dgm:t>
        <a:bodyPr/>
        <a:lstStyle/>
        <a:p>
          <a:endParaRPr lang="de-CH"/>
        </a:p>
      </dgm:t>
    </dgm:pt>
    <dgm:pt modelId="{6F9398E5-E1A8-4659-8831-F6C10CA5BB6C}">
      <dgm:prSet/>
      <dgm:spPr/>
      <dgm:t>
        <a:bodyPr/>
        <a:lstStyle/>
        <a:p>
          <a:r>
            <a:rPr lang="de-CH"/>
            <a:t>Spalten / Buttons</a:t>
          </a:r>
          <a:endParaRPr lang="de-CH" dirty="0"/>
        </a:p>
      </dgm:t>
    </dgm:pt>
    <dgm:pt modelId="{67F40A9F-7A61-4CED-A4A3-E4C9CCCAA59D}" type="parTrans" cxnId="{E33C2870-A8A5-46FB-8A47-6A99DD308208}">
      <dgm:prSet/>
      <dgm:spPr/>
      <dgm:t>
        <a:bodyPr/>
        <a:lstStyle/>
        <a:p>
          <a:endParaRPr lang="de-CH"/>
        </a:p>
      </dgm:t>
    </dgm:pt>
    <dgm:pt modelId="{47CC899B-5983-4CAD-9BB6-6372448748C0}" type="sibTrans" cxnId="{E33C2870-A8A5-46FB-8A47-6A99DD308208}">
      <dgm:prSet/>
      <dgm:spPr/>
      <dgm:t>
        <a:bodyPr/>
        <a:lstStyle/>
        <a:p>
          <a:endParaRPr lang="de-CH"/>
        </a:p>
      </dgm:t>
    </dgm:pt>
    <dgm:pt modelId="{6792CA9F-CEAB-42CE-8560-57F84A775A8E}">
      <dgm:prSet/>
      <dgm:spPr/>
      <dgm:t>
        <a:bodyPr/>
        <a:lstStyle/>
        <a:p>
          <a:r>
            <a:rPr lang="de-CH"/>
            <a:t>Accordion</a:t>
          </a:r>
          <a:endParaRPr lang="de-CH" dirty="0"/>
        </a:p>
      </dgm:t>
    </dgm:pt>
    <dgm:pt modelId="{66AE7EAB-D67B-4609-899F-5BFB66E19A5C}" type="parTrans" cxnId="{FA9AD054-5076-4B85-8755-2CC01F55F824}">
      <dgm:prSet/>
      <dgm:spPr/>
      <dgm:t>
        <a:bodyPr/>
        <a:lstStyle/>
        <a:p>
          <a:endParaRPr lang="de-CH"/>
        </a:p>
      </dgm:t>
    </dgm:pt>
    <dgm:pt modelId="{63C587D8-9BDC-459E-86BF-2E2546E763BD}" type="sibTrans" cxnId="{FA9AD054-5076-4B85-8755-2CC01F55F824}">
      <dgm:prSet/>
      <dgm:spPr/>
      <dgm:t>
        <a:bodyPr/>
        <a:lstStyle/>
        <a:p>
          <a:endParaRPr lang="de-CH"/>
        </a:p>
      </dgm:t>
    </dgm:pt>
    <dgm:pt modelId="{2633C7EA-532C-40E2-A2E2-9AB612D0D464}" type="pres">
      <dgm:prSet presAssocID="{E19AE39D-6407-4BEF-99E8-4C841BCBE293}" presName="Name0" presStyleCnt="0">
        <dgm:presLayoutVars>
          <dgm:chMax val="7"/>
          <dgm:chPref val="7"/>
          <dgm:dir/>
        </dgm:presLayoutVars>
      </dgm:prSet>
      <dgm:spPr/>
    </dgm:pt>
    <dgm:pt modelId="{562A4D5E-C69B-4070-B9D1-F4208353DF56}" type="pres">
      <dgm:prSet presAssocID="{E19AE39D-6407-4BEF-99E8-4C841BCBE293}" presName="Name1" presStyleCnt="0"/>
      <dgm:spPr/>
    </dgm:pt>
    <dgm:pt modelId="{3F2BDA05-0996-4322-954C-748FB7D3CEF9}" type="pres">
      <dgm:prSet presAssocID="{E19AE39D-6407-4BEF-99E8-4C841BCBE293}" presName="cycle" presStyleCnt="0"/>
      <dgm:spPr/>
    </dgm:pt>
    <dgm:pt modelId="{7A94B994-5AC0-4B33-9DD1-74AADC0F97D1}" type="pres">
      <dgm:prSet presAssocID="{E19AE39D-6407-4BEF-99E8-4C841BCBE293}" presName="srcNode" presStyleLbl="node1" presStyleIdx="0" presStyleCnt="6"/>
      <dgm:spPr/>
    </dgm:pt>
    <dgm:pt modelId="{5FCD560B-5505-482E-8CD4-27FB5496FEBE}" type="pres">
      <dgm:prSet presAssocID="{E19AE39D-6407-4BEF-99E8-4C841BCBE293}" presName="conn" presStyleLbl="parChTrans1D2" presStyleIdx="0" presStyleCnt="1"/>
      <dgm:spPr/>
    </dgm:pt>
    <dgm:pt modelId="{A54FB368-E2F5-43F4-82AE-DCB8AF99EFCB}" type="pres">
      <dgm:prSet presAssocID="{E19AE39D-6407-4BEF-99E8-4C841BCBE293}" presName="extraNode" presStyleLbl="node1" presStyleIdx="0" presStyleCnt="6"/>
      <dgm:spPr/>
    </dgm:pt>
    <dgm:pt modelId="{B741FBCF-3C65-4E30-AD4A-56B19712BEA9}" type="pres">
      <dgm:prSet presAssocID="{E19AE39D-6407-4BEF-99E8-4C841BCBE293}" presName="dstNode" presStyleLbl="node1" presStyleIdx="0" presStyleCnt="6"/>
      <dgm:spPr/>
    </dgm:pt>
    <dgm:pt modelId="{F266170A-877D-4C3C-8E43-5C3D7B73D571}" type="pres">
      <dgm:prSet presAssocID="{FF9FDE2D-D7AB-484A-8308-64A7D270BABF}" presName="text_1" presStyleLbl="node1" presStyleIdx="0" presStyleCnt="6">
        <dgm:presLayoutVars>
          <dgm:bulletEnabled val="1"/>
        </dgm:presLayoutVars>
      </dgm:prSet>
      <dgm:spPr/>
    </dgm:pt>
    <dgm:pt modelId="{D7A4B655-CA9B-4231-916E-3CB4EDD945EF}" type="pres">
      <dgm:prSet presAssocID="{FF9FDE2D-D7AB-484A-8308-64A7D270BABF}" presName="accent_1" presStyleCnt="0"/>
      <dgm:spPr/>
    </dgm:pt>
    <dgm:pt modelId="{02B6319A-C0AB-4623-A1FE-60FB927C646D}" type="pres">
      <dgm:prSet presAssocID="{FF9FDE2D-D7AB-484A-8308-64A7D270BABF}" presName="accentRepeatNode" presStyleLbl="solidFgAcc1" presStyleIdx="0" presStyleCnt="6"/>
      <dgm:spPr/>
    </dgm:pt>
    <dgm:pt modelId="{121ABA13-37E3-4CB2-9CE4-DA0623D023F6}" type="pres">
      <dgm:prSet presAssocID="{C9255949-D2C7-4D84-B340-34F4DF4F1575}" presName="text_2" presStyleLbl="node1" presStyleIdx="1" presStyleCnt="6">
        <dgm:presLayoutVars>
          <dgm:bulletEnabled val="1"/>
        </dgm:presLayoutVars>
      </dgm:prSet>
      <dgm:spPr/>
    </dgm:pt>
    <dgm:pt modelId="{079E9E85-D0D9-4262-B105-747E52F1721A}" type="pres">
      <dgm:prSet presAssocID="{C9255949-D2C7-4D84-B340-34F4DF4F1575}" presName="accent_2" presStyleCnt="0"/>
      <dgm:spPr/>
    </dgm:pt>
    <dgm:pt modelId="{22CBDA9E-D00D-45D2-BB91-F9C37ECE95DD}" type="pres">
      <dgm:prSet presAssocID="{C9255949-D2C7-4D84-B340-34F4DF4F1575}" presName="accentRepeatNode" presStyleLbl="solidFgAcc1" presStyleIdx="1" presStyleCnt="6"/>
      <dgm:spPr/>
    </dgm:pt>
    <dgm:pt modelId="{80F0A13E-A823-48E7-B5A8-2D66F181247E}" type="pres">
      <dgm:prSet presAssocID="{34732E2E-78A3-4569-9A14-81DD3106AC60}" presName="text_3" presStyleLbl="node1" presStyleIdx="2" presStyleCnt="6">
        <dgm:presLayoutVars>
          <dgm:bulletEnabled val="1"/>
        </dgm:presLayoutVars>
      </dgm:prSet>
      <dgm:spPr/>
    </dgm:pt>
    <dgm:pt modelId="{A19E6EC4-DC3C-4699-80A7-0FC9B1209609}" type="pres">
      <dgm:prSet presAssocID="{34732E2E-78A3-4569-9A14-81DD3106AC60}" presName="accent_3" presStyleCnt="0"/>
      <dgm:spPr/>
    </dgm:pt>
    <dgm:pt modelId="{9F4BD025-012C-420E-8C4D-724EC87053D9}" type="pres">
      <dgm:prSet presAssocID="{34732E2E-78A3-4569-9A14-81DD3106AC60}" presName="accentRepeatNode" presStyleLbl="solidFgAcc1" presStyleIdx="2" presStyleCnt="6"/>
      <dgm:spPr/>
    </dgm:pt>
    <dgm:pt modelId="{438D89B6-A2A5-4122-83FB-CD69FA668314}" type="pres">
      <dgm:prSet presAssocID="{4EC2F807-6B67-4AF8-9B1C-D52E8C9629CA}" presName="text_4" presStyleLbl="node1" presStyleIdx="3" presStyleCnt="6">
        <dgm:presLayoutVars>
          <dgm:bulletEnabled val="1"/>
        </dgm:presLayoutVars>
      </dgm:prSet>
      <dgm:spPr/>
    </dgm:pt>
    <dgm:pt modelId="{BE1DD34F-2E3A-4E21-B228-E242B66F74CD}" type="pres">
      <dgm:prSet presAssocID="{4EC2F807-6B67-4AF8-9B1C-D52E8C9629CA}" presName="accent_4" presStyleCnt="0"/>
      <dgm:spPr/>
    </dgm:pt>
    <dgm:pt modelId="{79635F7D-1922-446C-AA3F-AF7EE07DA1AD}" type="pres">
      <dgm:prSet presAssocID="{4EC2F807-6B67-4AF8-9B1C-D52E8C9629CA}" presName="accentRepeatNode" presStyleLbl="solidFgAcc1" presStyleIdx="3" presStyleCnt="6"/>
      <dgm:spPr/>
    </dgm:pt>
    <dgm:pt modelId="{6BB0D2DF-7D86-4EA5-990A-5F809BD0C8C7}" type="pres">
      <dgm:prSet presAssocID="{6F9398E5-E1A8-4659-8831-F6C10CA5BB6C}" presName="text_5" presStyleLbl="node1" presStyleIdx="4" presStyleCnt="6">
        <dgm:presLayoutVars>
          <dgm:bulletEnabled val="1"/>
        </dgm:presLayoutVars>
      </dgm:prSet>
      <dgm:spPr/>
    </dgm:pt>
    <dgm:pt modelId="{C060974B-2AE7-402B-9CBD-8A89E2ACAC6E}" type="pres">
      <dgm:prSet presAssocID="{6F9398E5-E1A8-4659-8831-F6C10CA5BB6C}" presName="accent_5" presStyleCnt="0"/>
      <dgm:spPr/>
    </dgm:pt>
    <dgm:pt modelId="{274FDB46-E1F4-409E-919E-55CDB39A0356}" type="pres">
      <dgm:prSet presAssocID="{6F9398E5-E1A8-4659-8831-F6C10CA5BB6C}" presName="accentRepeatNode" presStyleLbl="solidFgAcc1" presStyleIdx="4" presStyleCnt="6"/>
      <dgm:spPr/>
    </dgm:pt>
    <dgm:pt modelId="{0CBB507B-FFBE-4CB3-B6E6-95182F7D6573}" type="pres">
      <dgm:prSet presAssocID="{6792CA9F-CEAB-42CE-8560-57F84A775A8E}" presName="text_6" presStyleLbl="node1" presStyleIdx="5" presStyleCnt="6">
        <dgm:presLayoutVars>
          <dgm:bulletEnabled val="1"/>
        </dgm:presLayoutVars>
      </dgm:prSet>
      <dgm:spPr/>
    </dgm:pt>
    <dgm:pt modelId="{9C63B8B3-4AD9-49A0-B41C-15352A18B2BA}" type="pres">
      <dgm:prSet presAssocID="{6792CA9F-CEAB-42CE-8560-57F84A775A8E}" presName="accent_6" presStyleCnt="0"/>
      <dgm:spPr/>
    </dgm:pt>
    <dgm:pt modelId="{76423028-7594-484E-BB85-1BD451D0CC19}" type="pres">
      <dgm:prSet presAssocID="{6792CA9F-CEAB-42CE-8560-57F84A775A8E}" presName="accentRepeatNode" presStyleLbl="solidFgAcc1" presStyleIdx="5" presStyleCnt="6"/>
      <dgm:spPr/>
    </dgm:pt>
  </dgm:ptLst>
  <dgm:cxnLst>
    <dgm:cxn modelId="{A031F118-6EE9-4A5F-AC38-AF08B58659B0}" type="presOf" srcId="{FF9FDE2D-D7AB-484A-8308-64A7D270BABF}" destId="{F266170A-877D-4C3C-8E43-5C3D7B73D571}" srcOrd="0" destOrd="0" presId="urn:microsoft.com/office/officeart/2008/layout/VerticalCurvedList"/>
    <dgm:cxn modelId="{F453C327-435E-423F-9AFE-BDDF0E168D03}" type="presOf" srcId="{E19AE39D-6407-4BEF-99E8-4C841BCBE293}" destId="{2633C7EA-532C-40E2-A2E2-9AB612D0D464}" srcOrd="0" destOrd="0" presId="urn:microsoft.com/office/officeart/2008/layout/VerticalCurvedList"/>
    <dgm:cxn modelId="{01BEAF2C-B3AE-4AAC-AEA7-9E7C16BC0BA7}" type="presOf" srcId="{34732E2E-78A3-4569-9A14-81DD3106AC60}" destId="{80F0A13E-A823-48E7-B5A8-2D66F181247E}" srcOrd="0" destOrd="0" presId="urn:microsoft.com/office/officeart/2008/layout/VerticalCurvedList"/>
    <dgm:cxn modelId="{B21CE638-CCB5-4700-8863-4A3FDBD3F28A}" type="presOf" srcId="{4EC2F807-6B67-4AF8-9B1C-D52E8C9629CA}" destId="{438D89B6-A2A5-4122-83FB-CD69FA668314}" srcOrd="0" destOrd="0" presId="urn:microsoft.com/office/officeart/2008/layout/VerticalCurvedList"/>
    <dgm:cxn modelId="{779C103F-E199-48D6-81DB-7885190B4F4B}" srcId="{E19AE39D-6407-4BEF-99E8-4C841BCBE293}" destId="{34732E2E-78A3-4569-9A14-81DD3106AC60}" srcOrd="2" destOrd="0" parTransId="{E5373160-8B4D-4752-A2A1-62234D177B48}" sibTransId="{DD84A06D-C083-4BBF-B61B-3B8E7C7FC439}"/>
    <dgm:cxn modelId="{41458061-B8F3-407E-91CA-C419D825647D}" srcId="{E19AE39D-6407-4BEF-99E8-4C841BCBE293}" destId="{C9255949-D2C7-4D84-B340-34F4DF4F1575}" srcOrd="1" destOrd="0" parTransId="{1737A0CE-6646-460A-98AD-C510F1397102}" sibTransId="{A798BF2C-549B-463E-8FF9-2DABCB8CE476}"/>
    <dgm:cxn modelId="{E33C2870-A8A5-46FB-8A47-6A99DD308208}" srcId="{E19AE39D-6407-4BEF-99E8-4C841BCBE293}" destId="{6F9398E5-E1A8-4659-8831-F6C10CA5BB6C}" srcOrd="4" destOrd="0" parTransId="{67F40A9F-7A61-4CED-A4A3-E4C9CCCAA59D}" sibTransId="{47CC899B-5983-4CAD-9BB6-6372448748C0}"/>
    <dgm:cxn modelId="{FA9AD054-5076-4B85-8755-2CC01F55F824}" srcId="{E19AE39D-6407-4BEF-99E8-4C841BCBE293}" destId="{6792CA9F-CEAB-42CE-8560-57F84A775A8E}" srcOrd="5" destOrd="0" parTransId="{66AE7EAB-D67B-4609-899F-5BFB66E19A5C}" sibTransId="{63C587D8-9BDC-459E-86BF-2E2546E763BD}"/>
    <dgm:cxn modelId="{BD322886-FC69-4636-BD6B-2407604D1E14}" srcId="{E19AE39D-6407-4BEF-99E8-4C841BCBE293}" destId="{FF9FDE2D-D7AB-484A-8308-64A7D270BABF}" srcOrd="0" destOrd="0" parTransId="{1FE76965-B055-4D5F-A4F2-1A27DAAF1ECE}" sibTransId="{48999BC3-F5D2-406F-871C-479B3D2E7252}"/>
    <dgm:cxn modelId="{4BCD0F8E-07F9-4A5E-B3AF-DDCD122059E2}" type="presOf" srcId="{6792CA9F-CEAB-42CE-8560-57F84A775A8E}" destId="{0CBB507B-FFBE-4CB3-B6E6-95182F7D6573}" srcOrd="0" destOrd="0" presId="urn:microsoft.com/office/officeart/2008/layout/VerticalCurvedList"/>
    <dgm:cxn modelId="{0997129B-E0AE-41A9-B664-B027EF24506C}" type="presOf" srcId="{48999BC3-F5D2-406F-871C-479B3D2E7252}" destId="{5FCD560B-5505-482E-8CD4-27FB5496FEBE}" srcOrd="0" destOrd="0" presId="urn:microsoft.com/office/officeart/2008/layout/VerticalCurvedList"/>
    <dgm:cxn modelId="{AE6D8ABA-C7FB-4E29-B2E9-10641B4E0DAD}" type="presOf" srcId="{C9255949-D2C7-4D84-B340-34F4DF4F1575}" destId="{121ABA13-37E3-4CB2-9CE4-DA0623D023F6}" srcOrd="0" destOrd="0" presId="urn:microsoft.com/office/officeart/2008/layout/VerticalCurvedList"/>
    <dgm:cxn modelId="{89384CBD-C83F-49C0-8B4E-F8578E191108}" srcId="{E19AE39D-6407-4BEF-99E8-4C841BCBE293}" destId="{4EC2F807-6B67-4AF8-9B1C-D52E8C9629CA}" srcOrd="3" destOrd="0" parTransId="{546618C7-0AEB-41C4-BBF1-84108150FAA2}" sibTransId="{99CC342B-02BC-4036-A559-33A7772D8243}"/>
    <dgm:cxn modelId="{52C00EF9-6584-43C6-8FC8-D1D2B39CD2FE}" type="presOf" srcId="{6F9398E5-E1A8-4659-8831-F6C10CA5BB6C}" destId="{6BB0D2DF-7D86-4EA5-990A-5F809BD0C8C7}" srcOrd="0" destOrd="0" presId="urn:microsoft.com/office/officeart/2008/layout/VerticalCurvedList"/>
    <dgm:cxn modelId="{FF563544-F573-466A-8393-4D060BD452AE}" type="presParOf" srcId="{2633C7EA-532C-40E2-A2E2-9AB612D0D464}" destId="{562A4D5E-C69B-4070-B9D1-F4208353DF56}" srcOrd="0" destOrd="0" presId="urn:microsoft.com/office/officeart/2008/layout/VerticalCurvedList"/>
    <dgm:cxn modelId="{2ABB9AC1-EC67-4FB0-AB85-9236169DA8D4}" type="presParOf" srcId="{562A4D5E-C69B-4070-B9D1-F4208353DF56}" destId="{3F2BDA05-0996-4322-954C-748FB7D3CEF9}" srcOrd="0" destOrd="0" presId="urn:microsoft.com/office/officeart/2008/layout/VerticalCurvedList"/>
    <dgm:cxn modelId="{2184E0DE-F113-44D2-B311-C568DC791036}" type="presParOf" srcId="{3F2BDA05-0996-4322-954C-748FB7D3CEF9}" destId="{7A94B994-5AC0-4B33-9DD1-74AADC0F97D1}" srcOrd="0" destOrd="0" presId="urn:microsoft.com/office/officeart/2008/layout/VerticalCurvedList"/>
    <dgm:cxn modelId="{9DD7098C-757E-455E-BC18-C4FB425AC3F8}" type="presParOf" srcId="{3F2BDA05-0996-4322-954C-748FB7D3CEF9}" destId="{5FCD560B-5505-482E-8CD4-27FB5496FEBE}" srcOrd="1" destOrd="0" presId="urn:microsoft.com/office/officeart/2008/layout/VerticalCurvedList"/>
    <dgm:cxn modelId="{537C564C-F421-40CD-9EF5-268D8ECA50BD}" type="presParOf" srcId="{3F2BDA05-0996-4322-954C-748FB7D3CEF9}" destId="{A54FB368-E2F5-43F4-82AE-DCB8AF99EFCB}" srcOrd="2" destOrd="0" presId="urn:microsoft.com/office/officeart/2008/layout/VerticalCurvedList"/>
    <dgm:cxn modelId="{8F057427-2C61-485C-BAD5-38BF9A1A38D1}" type="presParOf" srcId="{3F2BDA05-0996-4322-954C-748FB7D3CEF9}" destId="{B741FBCF-3C65-4E30-AD4A-56B19712BEA9}" srcOrd="3" destOrd="0" presId="urn:microsoft.com/office/officeart/2008/layout/VerticalCurvedList"/>
    <dgm:cxn modelId="{ABEBC4B9-EA23-4E64-9988-8A8897135F8A}" type="presParOf" srcId="{562A4D5E-C69B-4070-B9D1-F4208353DF56}" destId="{F266170A-877D-4C3C-8E43-5C3D7B73D571}" srcOrd="1" destOrd="0" presId="urn:microsoft.com/office/officeart/2008/layout/VerticalCurvedList"/>
    <dgm:cxn modelId="{2189EB6B-F63C-4930-8BC4-CD44E6D01AD6}" type="presParOf" srcId="{562A4D5E-C69B-4070-B9D1-F4208353DF56}" destId="{D7A4B655-CA9B-4231-916E-3CB4EDD945EF}" srcOrd="2" destOrd="0" presId="urn:microsoft.com/office/officeart/2008/layout/VerticalCurvedList"/>
    <dgm:cxn modelId="{D164F5D4-0A71-47E7-B21C-8C0289886B6E}" type="presParOf" srcId="{D7A4B655-CA9B-4231-916E-3CB4EDD945EF}" destId="{02B6319A-C0AB-4623-A1FE-60FB927C646D}" srcOrd="0" destOrd="0" presId="urn:microsoft.com/office/officeart/2008/layout/VerticalCurvedList"/>
    <dgm:cxn modelId="{4B7803B6-B2D2-498C-BA18-C73118F370AB}" type="presParOf" srcId="{562A4D5E-C69B-4070-B9D1-F4208353DF56}" destId="{121ABA13-37E3-4CB2-9CE4-DA0623D023F6}" srcOrd="3" destOrd="0" presId="urn:microsoft.com/office/officeart/2008/layout/VerticalCurvedList"/>
    <dgm:cxn modelId="{215AA6B5-4037-4C56-B33A-C4E046D15E26}" type="presParOf" srcId="{562A4D5E-C69B-4070-B9D1-F4208353DF56}" destId="{079E9E85-D0D9-4262-B105-747E52F1721A}" srcOrd="4" destOrd="0" presId="urn:microsoft.com/office/officeart/2008/layout/VerticalCurvedList"/>
    <dgm:cxn modelId="{9CEA1889-EC6D-4FCA-893A-2602A0334D6C}" type="presParOf" srcId="{079E9E85-D0D9-4262-B105-747E52F1721A}" destId="{22CBDA9E-D00D-45D2-BB91-F9C37ECE95DD}" srcOrd="0" destOrd="0" presId="urn:microsoft.com/office/officeart/2008/layout/VerticalCurvedList"/>
    <dgm:cxn modelId="{B99A6F90-FC3F-40ED-8087-6704DB0ADE14}" type="presParOf" srcId="{562A4D5E-C69B-4070-B9D1-F4208353DF56}" destId="{80F0A13E-A823-48E7-B5A8-2D66F181247E}" srcOrd="5" destOrd="0" presId="urn:microsoft.com/office/officeart/2008/layout/VerticalCurvedList"/>
    <dgm:cxn modelId="{42BC683F-E4DF-41AC-BD2F-85A5D179A7E6}" type="presParOf" srcId="{562A4D5E-C69B-4070-B9D1-F4208353DF56}" destId="{A19E6EC4-DC3C-4699-80A7-0FC9B1209609}" srcOrd="6" destOrd="0" presId="urn:microsoft.com/office/officeart/2008/layout/VerticalCurvedList"/>
    <dgm:cxn modelId="{AD470FBD-E6E0-4BDA-9EE0-88273B462C35}" type="presParOf" srcId="{A19E6EC4-DC3C-4699-80A7-0FC9B1209609}" destId="{9F4BD025-012C-420E-8C4D-724EC87053D9}" srcOrd="0" destOrd="0" presId="urn:microsoft.com/office/officeart/2008/layout/VerticalCurvedList"/>
    <dgm:cxn modelId="{07778580-71C4-4203-9A3A-2A81FD52DBA0}" type="presParOf" srcId="{562A4D5E-C69B-4070-B9D1-F4208353DF56}" destId="{438D89B6-A2A5-4122-83FB-CD69FA668314}" srcOrd="7" destOrd="0" presId="urn:microsoft.com/office/officeart/2008/layout/VerticalCurvedList"/>
    <dgm:cxn modelId="{9F1561A1-99AB-4E8D-ABBA-78F3ECBE1C20}" type="presParOf" srcId="{562A4D5E-C69B-4070-B9D1-F4208353DF56}" destId="{BE1DD34F-2E3A-4E21-B228-E242B66F74CD}" srcOrd="8" destOrd="0" presId="urn:microsoft.com/office/officeart/2008/layout/VerticalCurvedList"/>
    <dgm:cxn modelId="{0063FD49-37AF-4C0C-AE5E-22FF8F9BBC1B}" type="presParOf" srcId="{BE1DD34F-2E3A-4E21-B228-E242B66F74CD}" destId="{79635F7D-1922-446C-AA3F-AF7EE07DA1AD}" srcOrd="0" destOrd="0" presId="urn:microsoft.com/office/officeart/2008/layout/VerticalCurvedList"/>
    <dgm:cxn modelId="{544341CA-9A2A-42C2-9A5E-DC304285F06C}" type="presParOf" srcId="{562A4D5E-C69B-4070-B9D1-F4208353DF56}" destId="{6BB0D2DF-7D86-4EA5-990A-5F809BD0C8C7}" srcOrd="9" destOrd="0" presId="urn:microsoft.com/office/officeart/2008/layout/VerticalCurvedList"/>
    <dgm:cxn modelId="{41DACCCE-F547-4C57-B0C2-FF523D476E0A}" type="presParOf" srcId="{562A4D5E-C69B-4070-B9D1-F4208353DF56}" destId="{C060974B-2AE7-402B-9CBD-8A89E2ACAC6E}" srcOrd="10" destOrd="0" presId="urn:microsoft.com/office/officeart/2008/layout/VerticalCurvedList"/>
    <dgm:cxn modelId="{66385C59-D4CE-455E-912B-688EF2CF0529}" type="presParOf" srcId="{C060974B-2AE7-402B-9CBD-8A89E2ACAC6E}" destId="{274FDB46-E1F4-409E-919E-55CDB39A0356}" srcOrd="0" destOrd="0" presId="urn:microsoft.com/office/officeart/2008/layout/VerticalCurvedList"/>
    <dgm:cxn modelId="{05949B50-7107-4092-AFCB-EE930040F902}" type="presParOf" srcId="{562A4D5E-C69B-4070-B9D1-F4208353DF56}" destId="{0CBB507B-FFBE-4CB3-B6E6-95182F7D6573}" srcOrd="11" destOrd="0" presId="urn:microsoft.com/office/officeart/2008/layout/VerticalCurvedList"/>
    <dgm:cxn modelId="{3975AEFC-1BEF-4CA6-A319-A12CD533E8CE}" type="presParOf" srcId="{562A4D5E-C69B-4070-B9D1-F4208353DF56}" destId="{9C63B8B3-4AD9-49A0-B41C-15352A18B2BA}" srcOrd="12" destOrd="0" presId="urn:microsoft.com/office/officeart/2008/layout/VerticalCurvedList"/>
    <dgm:cxn modelId="{20B66977-D74B-48ED-B74B-66C9D0E804FC}" type="presParOf" srcId="{9C63B8B3-4AD9-49A0-B41C-15352A18B2BA}" destId="{76423028-7594-484E-BB85-1BD451D0CC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08A0B3-90CA-47AF-A46C-A098A0EEBCF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de-CH"/>
        </a:p>
      </dgm:t>
    </dgm:pt>
    <dgm:pt modelId="{4D1C98A0-AEBC-4B7B-95D1-EFFCA85A5F47}">
      <dgm:prSet/>
      <dgm:spPr/>
      <dgm:t>
        <a:bodyPr/>
        <a:lstStyle/>
        <a:p>
          <a:r>
            <a:rPr lang="de-CH"/>
            <a:t>Block mit Bild links und Text rechts</a:t>
          </a:r>
        </a:p>
      </dgm:t>
    </dgm:pt>
    <dgm:pt modelId="{A59DBE68-97A4-474B-AAC4-CB263D32AA01}" type="parTrans" cxnId="{6F078750-A998-49D0-8739-9546CA3A3078}">
      <dgm:prSet/>
      <dgm:spPr/>
      <dgm:t>
        <a:bodyPr/>
        <a:lstStyle/>
        <a:p>
          <a:endParaRPr lang="de-CH"/>
        </a:p>
      </dgm:t>
    </dgm:pt>
    <dgm:pt modelId="{FECB2E5A-FB22-4EFF-9F78-EA74C999DC7A}" type="sibTrans" cxnId="{6F078750-A998-49D0-8739-9546CA3A3078}">
      <dgm:prSet/>
      <dgm:spPr/>
      <dgm:t>
        <a:bodyPr/>
        <a:lstStyle/>
        <a:p>
          <a:endParaRPr lang="de-CH"/>
        </a:p>
      </dgm:t>
    </dgm:pt>
    <dgm:pt modelId="{E06B3669-90F5-4290-8F46-08A4CB592C85}">
      <dgm:prSet/>
      <dgm:spPr/>
      <dgm:t>
        <a:bodyPr/>
        <a:lstStyle/>
        <a:p>
          <a:r>
            <a:rPr lang="de-CH"/>
            <a:t>Abfrage- Loop -&gt; Seiten-, Beitrags-, Veranstaltungs- Verzeichnis</a:t>
          </a:r>
        </a:p>
      </dgm:t>
    </dgm:pt>
    <dgm:pt modelId="{57CC2E37-49DB-422A-9301-C6A70800125D}" type="parTrans" cxnId="{38ECCD3A-5E33-47AA-8532-47CED53E8A26}">
      <dgm:prSet/>
      <dgm:spPr/>
      <dgm:t>
        <a:bodyPr/>
        <a:lstStyle/>
        <a:p>
          <a:endParaRPr lang="de-CH"/>
        </a:p>
      </dgm:t>
    </dgm:pt>
    <dgm:pt modelId="{AF7463B9-1FFB-43DE-9423-367FBAA97DE0}" type="sibTrans" cxnId="{38ECCD3A-5E33-47AA-8532-47CED53E8A26}">
      <dgm:prSet/>
      <dgm:spPr/>
      <dgm:t>
        <a:bodyPr/>
        <a:lstStyle/>
        <a:p>
          <a:endParaRPr lang="de-CH"/>
        </a:p>
      </dgm:t>
    </dgm:pt>
    <dgm:pt modelId="{B5765FF5-13CF-4C4A-9C59-DC276D4BD8E3}" type="pres">
      <dgm:prSet presAssocID="{9108A0B3-90CA-47AF-A46C-A098A0EEBCFE}" presName="linear" presStyleCnt="0">
        <dgm:presLayoutVars>
          <dgm:animLvl val="lvl"/>
          <dgm:resizeHandles val="exact"/>
        </dgm:presLayoutVars>
      </dgm:prSet>
      <dgm:spPr/>
    </dgm:pt>
    <dgm:pt modelId="{3FAEA699-1C54-4302-8CE3-1D5B30F5C64A}" type="pres">
      <dgm:prSet presAssocID="{4D1C98A0-AEBC-4B7B-95D1-EFFCA85A5F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0EDDD3-6C86-4266-ADF4-7FBE82CDC2F3}" type="pres">
      <dgm:prSet presAssocID="{FECB2E5A-FB22-4EFF-9F78-EA74C999DC7A}" presName="spacer" presStyleCnt="0"/>
      <dgm:spPr/>
    </dgm:pt>
    <dgm:pt modelId="{F14B3A13-728B-4807-842B-9C0A5B0D312F}" type="pres">
      <dgm:prSet presAssocID="{E06B3669-90F5-4290-8F46-08A4CB592C8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8ECCD3A-5E33-47AA-8532-47CED53E8A26}" srcId="{9108A0B3-90CA-47AF-A46C-A098A0EEBCFE}" destId="{E06B3669-90F5-4290-8F46-08A4CB592C85}" srcOrd="1" destOrd="0" parTransId="{57CC2E37-49DB-422A-9301-C6A70800125D}" sibTransId="{AF7463B9-1FFB-43DE-9423-367FBAA97DE0}"/>
    <dgm:cxn modelId="{6F078750-A998-49D0-8739-9546CA3A3078}" srcId="{9108A0B3-90CA-47AF-A46C-A098A0EEBCFE}" destId="{4D1C98A0-AEBC-4B7B-95D1-EFFCA85A5F47}" srcOrd="0" destOrd="0" parTransId="{A59DBE68-97A4-474B-AAC4-CB263D32AA01}" sibTransId="{FECB2E5A-FB22-4EFF-9F78-EA74C999DC7A}"/>
    <dgm:cxn modelId="{1F50FE74-F90D-4CF4-B518-B39E0EAAB7C4}" type="presOf" srcId="{9108A0B3-90CA-47AF-A46C-A098A0EEBCFE}" destId="{B5765FF5-13CF-4C4A-9C59-DC276D4BD8E3}" srcOrd="0" destOrd="0" presId="urn:microsoft.com/office/officeart/2005/8/layout/vList2"/>
    <dgm:cxn modelId="{59863C9E-D7E3-4E49-8F8E-D67405A809EA}" type="presOf" srcId="{4D1C98A0-AEBC-4B7B-95D1-EFFCA85A5F47}" destId="{3FAEA699-1C54-4302-8CE3-1D5B30F5C64A}" srcOrd="0" destOrd="0" presId="urn:microsoft.com/office/officeart/2005/8/layout/vList2"/>
    <dgm:cxn modelId="{B018619E-90E4-4256-ADB6-1B7426BFA701}" type="presOf" srcId="{E06B3669-90F5-4290-8F46-08A4CB592C85}" destId="{F14B3A13-728B-4807-842B-9C0A5B0D312F}" srcOrd="0" destOrd="0" presId="urn:microsoft.com/office/officeart/2005/8/layout/vList2"/>
    <dgm:cxn modelId="{FF2DC71D-271D-4179-B5F1-EBE8E8605713}" type="presParOf" srcId="{B5765FF5-13CF-4C4A-9C59-DC276D4BD8E3}" destId="{3FAEA699-1C54-4302-8CE3-1D5B30F5C64A}" srcOrd="0" destOrd="0" presId="urn:microsoft.com/office/officeart/2005/8/layout/vList2"/>
    <dgm:cxn modelId="{B890199C-0E9D-40CE-B7EC-9380B00C368C}" type="presParOf" srcId="{B5765FF5-13CF-4C4A-9C59-DC276D4BD8E3}" destId="{0D0EDDD3-6C86-4266-ADF4-7FBE82CDC2F3}" srcOrd="1" destOrd="0" presId="urn:microsoft.com/office/officeart/2005/8/layout/vList2"/>
    <dgm:cxn modelId="{60CDDD36-43AA-4D1B-BBE9-F6D5E8F2C582}" type="presParOf" srcId="{B5765FF5-13CF-4C4A-9C59-DC276D4BD8E3}" destId="{F14B3A13-728B-4807-842B-9C0A5B0D31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925C89-D0C5-4186-B500-CA8283D7743B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F3A89067-27A4-49F0-BB2D-86FD12EAD3BC}">
      <dgm:prSet phldrT="[Text]"/>
      <dgm:spPr>
        <a:solidFill>
          <a:srgbClr val="FF0000"/>
        </a:solidFill>
      </dgm:spPr>
      <dgm:t>
        <a:bodyPr/>
        <a:lstStyle/>
        <a:p>
          <a:r>
            <a:rPr lang="de-CH" dirty="0"/>
            <a:t>CH Redaktor bestimmt</a:t>
          </a:r>
        </a:p>
      </dgm:t>
    </dgm:pt>
    <dgm:pt modelId="{EF15EEE3-10C1-4C1D-8B25-EE969802E85A}" type="parTrans" cxnId="{CD12E08D-3D56-4E73-B462-2163C72C5679}">
      <dgm:prSet/>
      <dgm:spPr/>
      <dgm:t>
        <a:bodyPr/>
        <a:lstStyle/>
        <a:p>
          <a:endParaRPr lang="de-CH"/>
        </a:p>
      </dgm:t>
    </dgm:pt>
    <dgm:pt modelId="{2E36053F-D17D-4EAC-A789-DA58A17ADA9D}" type="sibTrans" cxnId="{CD12E08D-3D56-4E73-B462-2163C72C5679}">
      <dgm:prSet/>
      <dgm:spPr/>
      <dgm:t>
        <a:bodyPr/>
        <a:lstStyle/>
        <a:p>
          <a:endParaRPr lang="de-CH"/>
        </a:p>
      </dgm:t>
    </dgm:pt>
    <dgm:pt modelId="{EAB06597-0DCE-462F-8AF1-DABCED2C4488}">
      <dgm:prSet phldrT="[Text]"/>
      <dgm:spPr>
        <a:solidFill>
          <a:srgbClr val="FF0000"/>
        </a:solidFill>
      </dgm:spPr>
      <dgm:t>
        <a:bodyPr/>
        <a:lstStyle/>
        <a:p>
          <a:r>
            <a:rPr lang="de-CH" dirty="0"/>
            <a:t>Übernehmen (Regel)</a:t>
          </a:r>
        </a:p>
      </dgm:t>
    </dgm:pt>
    <dgm:pt modelId="{A6E32B86-A357-4733-B171-3325B118BC9F}" type="parTrans" cxnId="{2B78D3AE-6BD7-4DBB-B114-28701574EDF8}">
      <dgm:prSet/>
      <dgm:spPr/>
      <dgm:t>
        <a:bodyPr/>
        <a:lstStyle/>
        <a:p>
          <a:endParaRPr lang="de-CH"/>
        </a:p>
      </dgm:t>
    </dgm:pt>
    <dgm:pt modelId="{B1D912A6-F004-4D69-8DB8-3A1E067DAAA8}" type="sibTrans" cxnId="{2B78D3AE-6BD7-4DBB-B114-28701574EDF8}">
      <dgm:prSet/>
      <dgm:spPr/>
      <dgm:t>
        <a:bodyPr/>
        <a:lstStyle/>
        <a:p>
          <a:endParaRPr lang="de-CH"/>
        </a:p>
      </dgm:t>
    </dgm:pt>
    <dgm:pt modelId="{9A8D8CC3-506D-481B-A4B9-6FC00877E27D}">
      <dgm:prSet phldrT="[Text]"/>
      <dgm:spPr>
        <a:solidFill>
          <a:srgbClr val="FF0000"/>
        </a:solidFill>
      </dgm:spPr>
      <dgm:t>
        <a:bodyPr/>
        <a:lstStyle/>
        <a:p>
          <a:r>
            <a:rPr lang="de-CH" dirty="0"/>
            <a:t>Übernehmen (Regel)</a:t>
          </a:r>
        </a:p>
      </dgm:t>
    </dgm:pt>
    <dgm:pt modelId="{6D34589D-7E02-4E0C-B2D4-AC83E20EC101}" type="parTrans" cxnId="{1F3E476D-41EC-408A-842B-7CA2AA23DF8C}">
      <dgm:prSet/>
      <dgm:spPr/>
      <dgm:t>
        <a:bodyPr/>
        <a:lstStyle/>
        <a:p>
          <a:endParaRPr lang="de-CH"/>
        </a:p>
      </dgm:t>
    </dgm:pt>
    <dgm:pt modelId="{4BA224B5-A0BF-455E-A2BE-2ED237FF51EE}" type="sibTrans" cxnId="{1F3E476D-41EC-408A-842B-7CA2AA23DF8C}">
      <dgm:prSet/>
      <dgm:spPr/>
      <dgm:t>
        <a:bodyPr/>
        <a:lstStyle/>
        <a:p>
          <a:endParaRPr lang="de-CH"/>
        </a:p>
      </dgm:t>
    </dgm:pt>
    <dgm:pt modelId="{881F7603-47A9-43D2-8668-A4DE50EB437C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CH" dirty="0"/>
            <a:t>(Nicht übernehmen)</a:t>
          </a:r>
        </a:p>
      </dgm:t>
    </dgm:pt>
    <dgm:pt modelId="{31EE3179-02D2-4B93-A1C9-9F06ABB9201C}" type="parTrans" cxnId="{7084554C-FBD8-468C-AD25-42C318EEEB4C}">
      <dgm:prSet/>
      <dgm:spPr/>
      <dgm:t>
        <a:bodyPr/>
        <a:lstStyle/>
        <a:p>
          <a:endParaRPr lang="de-CH"/>
        </a:p>
      </dgm:t>
    </dgm:pt>
    <dgm:pt modelId="{615859C7-9E87-4404-ABA3-1A4E10E41D64}" type="sibTrans" cxnId="{7084554C-FBD8-468C-AD25-42C318EEEB4C}">
      <dgm:prSet/>
      <dgm:spPr/>
      <dgm:t>
        <a:bodyPr/>
        <a:lstStyle/>
        <a:p>
          <a:endParaRPr lang="de-CH"/>
        </a:p>
      </dgm:t>
    </dgm:pt>
    <dgm:pt modelId="{22588888-07A8-416D-88D7-421C896D2B5B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e-CH" dirty="0"/>
            <a:t>(Nicht übernehmen)</a:t>
          </a:r>
        </a:p>
      </dgm:t>
    </dgm:pt>
    <dgm:pt modelId="{CA575502-D2ED-47FC-9E76-A8E6DD541CBA}" type="parTrans" cxnId="{25371E09-5BBF-446A-92A2-06D55348FC90}">
      <dgm:prSet/>
      <dgm:spPr/>
      <dgm:t>
        <a:bodyPr/>
        <a:lstStyle/>
        <a:p>
          <a:endParaRPr lang="de-CH"/>
        </a:p>
      </dgm:t>
    </dgm:pt>
    <dgm:pt modelId="{24C35F8D-FC40-4763-9CD7-6BCAB3F54F4A}" type="sibTrans" cxnId="{25371E09-5BBF-446A-92A2-06D55348FC90}">
      <dgm:prSet/>
      <dgm:spPr/>
      <dgm:t>
        <a:bodyPr/>
        <a:lstStyle/>
        <a:p>
          <a:endParaRPr lang="de-CH"/>
        </a:p>
      </dgm:t>
    </dgm:pt>
    <dgm:pt modelId="{6EEFB4D8-1297-4A32-9858-DC14F9625C16}">
      <dgm:prSet phldrT="[Text]"/>
      <dgm:spPr/>
      <dgm:t>
        <a:bodyPr/>
        <a:lstStyle/>
        <a:p>
          <a:r>
            <a:rPr lang="de-CH" dirty="0"/>
            <a:t>EDU Schweiz</a:t>
          </a:r>
        </a:p>
      </dgm:t>
    </dgm:pt>
    <dgm:pt modelId="{77F0E232-60A3-4904-9233-909ACC831926}" type="parTrans" cxnId="{FA941B88-68BE-4347-AFEA-D816FEE21996}">
      <dgm:prSet/>
      <dgm:spPr/>
      <dgm:t>
        <a:bodyPr/>
        <a:lstStyle/>
        <a:p>
          <a:endParaRPr lang="de-CH"/>
        </a:p>
      </dgm:t>
    </dgm:pt>
    <dgm:pt modelId="{E50D020A-FF92-4495-BE44-433B097D22B4}" type="sibTrans" cxnId="{FA941B88-68BE-4347-AFEA-D816FEE21996}">
      <dgm:prSet/>
      <dgm:spPr/>
      <dgm:t>
        <a:bodyPr/>
        <a:lstStyle/>
        <a:p>
          <a:endParaRPr lang="de-CH"/>
        </a:p>
      </dgm:t>
    </dgm:pt>
    <dgm:pt modelId="{2339B7AF-FE2A-4F98-B5CD-AFB80A786672}">
      <dgm:prSet phldrT="[Text]"/>
      <dgm:spPr/>
      <dgm:t>
        <a:bodyPr/>
        <a:lstStyle/>
        <a:p>
          <a:r>
            <a:rPr lang="de-CH" dirty="0"/>
            <a:t>EDU Kanton</a:t>
          </a:r>
        </a:p>
      </dgm:t>
    </dgm:pt>
    <dgm:pt modelId="{4A19676D-5DBA-4657-A684-8519DCFF29D0}" type="parTrans" cxnId="{A7F77385-1474-44EE-90B7-60A8468E260E}">
      <dgm:prSet/>
      <dgm:spPr/>
      <dgm:t>
        <a:bodyPr/>
        <a:lstStyle/>
        <a:p>
          <a:endParaRPr lang="de-CH"/>
        </a:p>
      </dgm:t>
    </dgm:pt>
    <dgm:pt modelId="{826EED40-3EAB-40F4-BA95-68410A94F5C5}" type="sibTrans" cxnId="{A7F77385-1474-44EE-90B7-60A8468E260E}">
      <dgm:prSet/>
      <dgm:spPr/>
      <dgm:t>
        <a:bodyPr/>
        <a:lstStyle/>
        <a:p>
          <a:endParaRPr lang="de-CH"/>
        </a:p>
      </dgm:t>
    </dgm:pt>
    <dgm:pt modelId="{FDC8F824-4B5F-41A7-A7C2-8D4B3812DB37}">
      <dgm:prSet phldrT="[Text]"/>
      <dgm:spPr/>
      <dgm:t>
        <a:bodyPr/>
        <a:lstStyle/>
        <a:p>
          <a:r>
            <a:rPr lang="de-CH" dirty="0"/>
            <a:t>EDU Ort</a:t>
          </a:r>
        </a:p>
      </dgm:t>
    </dgm:pt>
    <dgm:pt modelId="{8D8F57B2-1EE1-4B95-84AF-2A56C7693506}" type="parTrans" cxnId="{C33AD359-E10B-470C-82E9-5AB1398D15BC}">
      <dgm:prSet/>
      <dgm:spPr/>
      <dgm:t>
        <a:bodyPr/>
        <a:lstStyle/>
        <a:p>
          <a:endParaRPr lang="de-CH"/>
        </a:p>
      </dgm:t>
    </dgm:pt>
    <dgm:pt modelId="{430D3FB4-4214-4F67-8F83-D22612DF6D5A}" type="sibTrans" cxnId="{C33AD359-E10B-470C-82E9-5AB1398D15BC}">
      <dgm:prSet/>
      <dgm:spPr/>
      <dgm:t>
        <a:bodyPr/>
        <a:lstStyle/>
        <a:p>
          <a:endParaRPr lang="de-CH"/>
        </a:p>
      </dgm:t>
    </dgm:pt>
    <dgm:pt modelId="{5F40EFFD-3F5F-46F6-8F20-7A715DE66BA2}" type="pres">
      <dgm:prSet presAssocID="{A9925C89-D0C5-4186-B500-CA8283D7743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552FF7-508C-4EAA-A243-9ED854302F9A}" type="pres">
      <dgm:prSet presAssocID="{A9925C89-D0C5-4186-B500-CA8283D7743B}" presName="hierFlow" presStyleCnt="0"/>
      <dgm:spPr/>
    </dgm:pt>
    <dgm:pt modelId="{D354BE10-6EC9-4511-99FE-40AFC9CBD01E}" type="pres">
      <dgm:prSet presAssocID="{A9925C89-D0C5-4186-B500-CA8283D7743B}" presName="firstBuf" presStyleCnt="0"/>
      <dgm:spPr/>
    </dgm:pt>
    <dgm:pt modelId="{F64782D4-DCB2-474B-A0DF-3BD06187A547}" type="pres">
      <dgm:prSet presAssocID="{A9925C89-D0C5-4186-B500-CA8283D7743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74A26F-2904-4903-9F9E-FA8B570E6C6F}" type="pres">
      <dgm:prSet presAssocID="{F3A89067-27A4-49F0-BB2D-86FD12EAD3BC}" presName="Name14" presStyleCnt="0"/>
      <dgm:spPr/>
    </dgm:pt>
    <dgm:pt modelId="{9050CFF4-68CA-4094-9659-6062B9F858D3}" type="pres">
      <dgm:prSet presAssocID="{F3A89067-27A4-49F0-BB2D-86FD12EAD3BC}" presName="level1Shape" presStyleLbl="node0" presStyleIdx="0" presStyleCnt="1">
        <dgm:presLayoutVars>
          <dgm:chPref val="3"/>
        </dgm:presLayoutVars>
      </dgm:prSet>
      <dgm:spPr/>
    </dgm:pt>
    <dgm:pt modelId="{4832F49E-556E-43D3-83A4-2B694BF0694B}" type="pres">
      <dgm:prSet presAssocID="{F3A89067-27A4-49F0-BB2D-86FD12EAD3BC}" presName="hierChild2" presStyleCnt="0"/>
      <dgm:spPr/>
    </dgm:pt>
    <dgm:pt modelId="{6302D561-F4BB-418A-9823-005111972ACA}" type="pres">
      <dgm:prSet presAssocID="{A6E32B86-A357-4733-B171-3325B118BC9F}" presName="Name19" presStyleLbl="parChTrans1D2" presStyleIdx="0" presStyleCnt="2"/>
      <dgm:spPr/>
    </dgm:pt>
    <dgm:pt modelId="{98C0B1C5-4477-4B91-8AC4-FBE446AFEB83}" type="pres">
      <dgm:prSet presAssocID="{EAB06597-0DCE-462F-8AF1-DABCED2C4488}" presName="Name21" presStyleCnt="0"/>
      <dgm:spPr/>
    </dgm:pt>
    <dgm:pt modelId="{EDC9CC46-A997-4015-849A-BB18C88DE1A3}" type="pres">
      <dgm:prSet presAssocID="{EAB06597-0DCE-462F-8AF1-DABCED2C4488}" presName="level2Shape" presStyleLbl="node2" presStyleIdx="0" presStyleCnt="2"/>
      <dgm:spPr/>
    </dgm:pt>
    <dgm:pt modelId="{09ACC5AA-9E5B-4E11-86C4-D6DA35B7B62A}" type="pres">
      <dgm:prSet presAssocID="{EAB06597-0DCE-462F-8AF1-DABCED2C4488}" presName="hierChild3" presStyleCnt="0"/>
      <dgm:spPr/>
    </dgm:pt>
    <dgm:pt modelId="{9A1B4994-ADAF-4857-B97B-ACE7066603AB}" type="pres">
      <dgm:prSet presAssocID="{6D34589D-7E02-4E0C-B2D4-AC83E20EC101}" presName="Name19" presStyleLbl="parChTrans1D3" presStyleIdx="0" presStyleCnt="2"/>
      <dgm:spPr/>
    </dgm:pt>
    <dgm:pt modelId="{7A7D5847-BDDE-4038-94E2-BE18DBEAEE25}" type="pres">
      <dgm:prSet presAssocID="{9A8D8CC3-506D-481B-A4B9-6FC00877E27D}" presName="Name21" presStyleCnt="0"/>
      <dgm:spPr/>
    </dgm:pt>
    <dgm:pt modelId="{EFE21152-67F9-49A3-9189-33B9FF048113}" type="pres">
      <dgm:prSet presAssocID="{9A8D8CC3-506D-481B-A4B9-6FC00877E27D}" presName="level2Shape" presStyleLbl="node3" presStyleIdx="0" presStyleCnt="2"/>
      <dgm:spPr/>
    </dgm:pt>
    <dgm:pt modelId="{1E9B5902-A8AB-4FA0-84A4-6BC4A73D50AA}" type="pres">
      <dgm:prSet presAssocID="{9A8D8CC3-506D-481B-A4B9-6FC00877E27D}" presName="hierChild3" presStyleCnt="0"/>
      <dgm:spPr/>
    </dgm:pt>
    <dgm:pt modelId="{C242FDF2-4EBC-40DF-89A7-E9F6C9164FDC}" type="pres">
      <dgm:prSet presAssocID="{31EE3179-02D2-4B93-A1C9-9F06ABB9201C}" presName="Name19" presStyleLbl="parChTrans1D3" presStyleIdx="1" presStyleCnt="2"/>
      <dgm:spPr/>
    </dgm:pt>
    <dgm:pt modelId="{BB2A2780-7213-41DF-A861-80D98A9B61A6}" type="pres">
      <dgm:prSet presAssocID="{881F7603-47A9-43D2-8668-A4DE50EB437C}" presName="Name21" presStyleCnt="0"/>
      <dgm:spPr/>
    </dgm:pt>
    <dgm:pt modelId="{3F8CB1DB-8099-4D99-B814-526C52CB6A82}" type="pres">
      <dgm:prSet presAssocID="{881F7603-47A9-43D2-8668-A4DE50EB437C}" presName="level2Shape" presStyleLbl="node3" presStyleIdx="1" presStyleCnt="2"/>
      <dgm:spPr/>
    </dgm:pt>
    <dgm:pt modelId="{34DD8CC3-DA98-4A88-BD60-39B0450E44CA}" type="pres">
      <dgm:prSet presAssocID="{881F7603-47A9-43D2-8668-A4DE50EB437C}" presName="hierChild3" presStyleCnt="0"/>
      <dgm:spPr/>
    </dgm:pt>
    <dgm:pt modelId="{C390DB98-CC49-4ABE-8186-31DEFCE72990}" type="pres">
      <dgm:prSet presAssocID="{CA575502-D2ED-47FC-9E76-A8E6DD541CBA}" presName="Name19" presStyleLbl="parChTrans1D2" presStyleIdx="1" presStyleCnt="2"/>
      <dgm:spPr/>
    </dgm:pt>
    <dgm:pt modelId="{A32687D7-1AE4-449A-8F01-47A82A0F0FDB}" type="pres">
      <dgm:prSet presAssocID="{22588888-07A8-416D-88D7-421C896D2B5B}" presName="Name21" presStyleCnt="0"/>
      <dgm:spPr/>
    </dgm:pt>
    <dgm:pt modelId="{4A1F3431-835D-4718-BD13-26AEC08F3EAB}" type="pres">
      <dgm:prSet presAssocID="{22588888-07A8-416D-88D7-421C896D2B5B}" presName="level2Shape" presStyleLbl="node2" presStyleIdx="1" presStyleCnt="2"/>
      <dgm:spPr/>
    </dgm:pt>
    <dgm:pt modelId="{217E570E-3988-4F6C-86DD-56FD4701E1F7}" type="pres">
      <dgm:prSet presAssocID="{22588888-07A8-416D-88D7-421C896D2B5B}" presName="hierChild3" presStyleCnt="0"/>
      <dgm:spPr/>
    </dgm:pt>
    <dgm:pt modelId="{E32A6D57-76D2-41E9-8D0D-D0992E96DB57}" type="pres">
      <dgm:prSet presAssocID="{A9925C89-D0C5-4186-B500-CA8283D7743B}" presName="bgShapesFlow" presStyleCnt="0"/>
      <dgm:spPr/>
    </dgm:pt>
    <dgm:pt modelId="{73996BD0-2564-4660-BDD4-B5679AE831C6}" type="pres">
      <dgm:prSet presAssocID="{6EEFB4D8-1297-4A32-9858-DC14F9625C16}" presName="rectComp" presStyleCnt="0"/>
      <dgm:spPr/>
    </dgm:pt>
    <dgm:pt modelId="{282D69D1-30FC-400C-A0EE-07BAD2897BCA}" type="pres">
      <dgm:prSet presAssocID="{6EEFB4D8-1297-4A32-9858-DC14F9625C16}" presName="bgRect" presStyleLbl="bgShp" presStyleIdx="0" presStyleCnt="3"/>
      <dgm:spPr/>
    </dgm:pt>
    <dgm:pt modelId="{F7229F19-901F-4A19-BC08-379A52DC6CAB}" type="pres">
      <dgm:prSet presAssocID="{6EEFB4D8-1297-4A32-9858-DC14F9625C16}" presName="bgRectTx" presStyleLbl="bgShp" presStyleIdx="0" presStyleCnt="3">
        <dgm:presLayoutVars>
          <dgm:bulletEnabled val="1"/>
        </dgm:presLayoutVars>
      </dgm:prSet>
      <dgm:spPr/>
    </dgm:pt>
    <dgm:pt modelId="{4D449501-4F88-4E93-AC40-A00A755E7837}" type="pres">
      <dgm:prSet presAssocID="{6EEFB4D8-1297-4A32-9858-DC14F9625C16}" presName="spComp" presStyleCnt="0"/>
      <dgm:spPr/>
    </dgm:pt>
    <dgm:pt modelId="{18A7D396-9DC9-43C8-9840-38A4C7E25DF9}" type="pres">
      <dgm:prSet presAssocID="{6EEFB4D8-1297-4A32-9858-DC14F9625C16}" presName="vSp" presStyleCnt="0"/>
      <dgm:spPr/>
    </dgm:pt>
    <dgm:pt modelId="{F5FACE2C-74B6-45FC-B73D-24E0A2969496}" type="pres">
      <dgm:prSet presAssocID="{2339B7AF-FE2A-4F98-B5CD-AFB80A786672}" presName="rectComp" presStyleCnt="0"/>
      <dgm:spPr/>
    </dgm:pt>
    <dgm:pt modelId="{B095D193-F03D-45F6-9892-86562F327EF5}" type="pres">
      <dgm:prSet presAssocID="{2339B7AF-FE2A-4F98-B5CD-AFB80A786672}" presName="bgRect" presStyleLbl="bgShp" presStyleIdx="1" presStyleCnt="3"/>
      <dgm:spPr/>
    </dgm:pt>
    <dgm:pt modelId="{753E9654-6503-4F75-BFE6-C1F3329DD800}" type="pres">
      <dgm:prSet presAssocID="{2339B7AF-FE2A-4F98-B5CD-AFB80A786672}" presName="bgRectTx" presStyleLbl="bgShp" presStyleIdx="1" presStyleCnt="3">
        <dgm:presLayoutVars>
          <dgm:bulletEnabled val="1"/>
        </dgm:presLayoutVars>
      </dgm:prSet>
      <dgm:spPr/>
    </dgm:pt>
    <dgm:pt modelId="{0176EBA1-53C4-4737-A4C6-3524EE67402D}" type="pres">
      <dgm:prSet presAssocID="{2339B7AF-FE2A-4F98-B5CD-AFB80A786672}" presName="spComp" presStyleCnt="0"/>
      <dgm:spPr/>
    </dgm:pt>
    <dgm:pt modelId="{BC5B6A18-0C52-4F0F-A018-A3085F9DDD9A}" type="pres">
      <dgm:prSet presAssocID="{2339B7AF-FE2A-4F98-B5CD-AFB80A786672}" presName="vSp" presStyleCnt="0"/>
      <dgm:spPr/>
    </dgm:pt>
    <dgm:pt modelId="{3E66511D-A8BC-496D-9E53-746B1171E0F9}" type="pres">
      <dgm:prSet presAssocID="{FDC8F824-4B5F-41A7-A7C2-8D4B3812DB37}" presName="rectComp" presStyleCnt="0"/>
      <dgm:spPr/>
    </dgm:pt>
    <dgm:pt modelId="{79721710-6D19-4579-B17E-6B57CB288608}" type="pres">
      <dgm:prSet presAssocID="{FDC8F824-4B5F-41A7-A7C2-8D4B3812DB37}" presName="bgRect" presStyleLbl="bgShp" presStyleIdx="2" presStyleCnt="3"/>
      <dgm:spPr/>
    </dgm:pt>
    <dgm:pt modelId="{C275DA98-DCC3-4D3E-BDEE-94AD7854BC28}" type="pres">
      <dgm:prSet presAssocID="{FDC8F824-4B5F-41A7-A7C2-8D4B3812DB37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25371E09-5BBF-446A-92A2-06D55348FC90}" srcId="{F3A89067-27A4-49F0-BB2D-86FD12EAD3BC}" destId="{22588888-07A8-416D-88D7-421C896D2B5B}" srcOrd="1" destOrd="0" parTransId="{CA575502-D2ED-47FC-9E76-A8E6DD541CBA}" sibTransId="{24C35F8D-FC40-4763-9CD7-6BCAB3F54F4A}"/>
    <dgm:cxn modelId="{93576E1E-A8E4-47BE-AE24-4BF7B06F92B5}" type="presOf" srcId="{FDC8F824-4B5F-41A7-A7C2-8D4B3812DB37}" destId="{C275DA98-DCC3-4D3E-BDEE-94AD7854BC28}" srcOrd="1" destOrd="0" presId="urn:microsoft.com/office/officeart/2005/8/layout/hierarchy6"/>
    <dgm:cxn modelId="{42BC4D23-6AC2-45F7-98DE-B5F937D98F4C}" type="presOf" srcId="{6D34589D-7E02-4E0C-B2D4-AC83E20EC101}" destId="{9A1B4994-ADAF-4857-B97B-ACE7066603AB}" srcOrd="0" destOrd="0" presId="urn:microsoft.com/office/officeart/2005/8/layout/hierarchy6"/>
    <dgm:cxn modelId="{CEBADE64-C2C5-4B2C-B195-8FE3C4DFA1CE}" type="presOf" srcId="{881F7603-47A9-43D2-8668-A4DE50EB437C}" destId="{3F8CB1DB-8099-4D99-B814-526C52CB6A82}" srcOrd="0" destOrd="0" presId="urn:microsoft.com/office/officeart/2005/8/layout/hierarchy6"/>
    <dgm:cxn modelId="{7084554C-FBD8-468C-AD25-42C318EEEB4C}" srcId="{EAB06597-0DCE-462F-8AF1-DABCED2C4488}" destId="{881F7603-47A9-43D2-8668-A4DE50EB437C}" srcOrd="1" destOrd="0" parTransId="{31EE3179-02D2-4B93-A1C9-9F06ABB9201C}" sibTransId="{615859C7-9E87-4404-ABA3-1A4E10E41D64}"/>
    <dgm:cxn modelId="{1F3E476D-41EC-408A-842B-7CA2AA23DF8C}" srcId="{EAB06597-0DCE-462F-8AF1-DABCED2C4488}" destId="{9A8D8CC3-506D-481B-A4B9-6FC00877E27D}" srcOrd="0" destOrd="0" parTransId="{6D34589D-7E02-4E0C-B2D4-AC83E20EC101}" sibTransId="{4BA224B5-A0BF-455E-A2BE-2ED237FF51EE}"/>
    <dgm:cxn modelId="{96DCF071-0BBD-42BC-9FDD-AF0B03486549}" type="presOf" srcId="{31EE3179-02D2-4B93-A1C9-9F06ABB9201C}" destId="{C242FDF2-4EBC-40DF-89A7-E9F6C9164FDC}" srcOrd="0" destOrd="0" presId="urn:microsoft.com/office/officeart/2005/8/layout/hierarchy6"/>
    <dgm:cxn modelId="{B4B9C653-779B-47D0-9949-E9C0AA3D68C3}" type="presOf" srcId="{9A8D8CC3-506D-481B-A4B9-6FC00877E27D}" destId="{EFE21152-67F9-49A3-9189-33B9FF048113}" srcOrd="0" destOrd="0" presId="urn:microsoft.com/office/officeart/2005/8/layout/hierarchy6"/>
    <dgm:cxn modelId="{C33AD359-E10B-470C-82E9-5AB1398D15BC}" srcId="{A9925C89-D0C5-4186-B500-CA8283D7743B}" destId="{FDC8F824-4B5F-41A7-A7C2-8D4B3812DB37}" srcOrd="3" destOrd="0" parTransId="{8D8F57B2-1EE1-4B95-84AF-2A56C7693506}" sibTransId="{430D3FB4-4214-4F67-8F83-D22612DF6D5A}"/>
    <dgm:cxn modelId="{FCDA7F80-E1CB-4841-A9B7-FBB01DA43000}" type="presOf" srcId="{6EEFB4D8-1297-4A32-9858-DC14F9625C16}" destId="{F7229F19-901F-4A19-BC08-379A52DC6CAB}" srcOrd="1" destOrd="0" presId="urn:microsoft.com/office/officeart/2005/8/layout/hierarchy6"/>
    <dgm:cxn modelId="{A7F77385-1474-44EE-90B7-60A8468E260E}" srcId="{A9925C89-D0C5-4186-B500-CA8283D7743B}" destId="{2339B7AF-FE2A-4F98-B5CD-AFB80A786672}" srcOrd="2" destOrd="0" parTransId="{4A19676D-5DBA-4657-A684-8519DCFF29D0}" sibTransId="{826EED40-3EAB-40F4-BA95-68410A94F5C5}"/>
    <dgm:cxn modelId="{FA941B88-68BE-4347-AFEA-D816FEE21996}" srcId="{A9925C89-D0C5-4186-B500-CA8283D7743B}" destId="{6EEFB4D8-1297-4A32-9858-DC14F9625C16}" srcOrd="1" destOrd="0" parTransId="{77F0E232-60A3-4904-9233-909ACC831926}" sibTransId="{E50D020A-FF92-4495-BE44-433B097D22B4}"/>
    <dgm:cxn modelId="{E2E4418C-D657-43CA-A643-4F199044AAD1}" type="presOf" srcId="{6EEFB4D8-1297-4A32-9858-DC14F9625C16}" destId="{282D69D1-30FC-400C-A0EE-07BAD2897BCA}" srcOrd="0" destOrd="0" presId="urn:microsoft.com/office/officeart/2005/8/layout/hierarchy6"/>
    <dgm:cxn modelId="{CD12E08D-3D56-4E73-B462-2163C72C5679}" srcId="{A9925C89-D0C5-4186-B500-CA8283D7743B}" destId="{F3A89067-27A4-49F0-BB2D-86FD12EAD3BC}" srcOrd="0" destOrd="0" parTransId="{EF15EEE3-10C1-4C1D-8B25-EE969802E85A}" sibTransId="{2E36053F-D17D-4EAC-A789-DA58A17ADA9D}"/>
    <dgm:cxn modelId="{9462269F-ACC0-4539-AB91-823BE3B103A5}" type="presOf" srcId="{CA575502-D2ED-47FC-9E76-A8E6DD541CBA}" destId="{C390DB98-CC49-4ABE-8186-31DEFCE72990}" srcOrd="0" destOrd="0" presId="urn:microsoft.com/office/officeart/2005/8/layout/hierarchy6"/>
    <dgm:cxn modelId="{CE5211A1-D591-4453-A283-6CE7FE44330C}" type="presOf" srcId="{A9925C89-D0C5-4186-B500-CA8283D7743B}" destId="{5F40EFFD-3F5F-46F6-8F20-7A715DE66BA2}" srcOrd="0" destOrd="0" presId="urn:microsoft.com/office/officeart/2005/8/layout/hierarchy6"/>
    <dgm:cxn modelId="{8D03E6AA-4861-458B-BD4D-74EB3901CFC9}" type="presOf" srcId="{EAB06597-0DCE-462F-8AF1-DABCED2C4488}" destId="{EDC9CC46-A997-4015-849A-BB18C88DE1A3}" srcOrd="0" destOrd="0" presId="urn:microsoft.com/office/officeart/2005/8/layout/hierarchy6"/>
    <dgm:cxn modelId="{0ADEC3AB-1B84-41DB-9429-3AE0AAA97773}" type="presOf" srcId="{22588888-07A8-416D-88D7-421C896D2B5B}" destId="{4A1F3431-835D-4718-BD13-26AEC08F3EAB}" srcOrd="0" destOrd="0" presId="urn:microsoft.com/office/officeart/2005/8/layout/hierarchy6"/>
    <dgm:cxn modelId="{2B78D3AE-6BD7-4DBB-B114-28701574EDF8}" srcId="{F3A89067-27A4-49F0-BB2D-86FD12EAD3BC}" destId="{EAB06597-0DCE-462F-8AF1-DABCED2C4488}" srcOrd="0" destOrd="0" parTransId="{A6E32B86-A357-4733-B171-3325B118BC9F}" sibTransId="{B1D912A6-F004-4D69-8DB8-3A1E067DAAA8}"/>
    <dgm:cxn modelId="{756057CB-5202-45F0-B38F-3F0445CEEBB6}" type="presOf" srcId="{F3A89067-27A4-49F0-BB2D-86FD12EAD3BC}" destId="{9050CFF4-68CA-4094-9659-6062B9F858D3}" srcOrd="0" destOrd="0" presId="urn:microsoft.com/office/officeart/2005/8/layout/hierarchy6"/>
    <dgm:cxn modelId="{CD4DE9D5-095D-4B38-B9DC-3F9382BC8D3D}" type="presOf" srcId="{2339B7AF-FE2A-4F98-B5CD-AFB80A786672}" destId="{753E9654-6503-4F75-BFE6-C1F3329DD800}" srcOrd="1" destOrd="0" presId="urn:microsoft.com/office/officeart/2005/8/layout/hierarchy6"/>
    <dgm:cxn modelId="{0DC63CE1-70D8-45AC-9C6E-B6D40EA47D95}" type="presOf" srcId="{FDC8F824-4B5F-41A7-A7C2-8D4B3812DB37}" destId="{79721710-6D19-4579-B17E-6B57CB288608}" srcOrd="0" destOrd="0" presId="urn:microsoft.com/office/officeart/2005/8/layout/hierarchy6"/>
    <dgm:cxn modelId="{04E624F1-4835-488C-917C-BD5D18DFB201}" type="presOf" srcId="{A6E32B86-A357-4733-B171-3325B118BC9F}" destId="{6302D561-F4BB-418A-9823-005111972ACA}" srcOrd="0" destOrd="0" presId="urn:microsoft.com/office/officeart/2005/8/layout/hierarchy6"/>
    <dgm:cxn modelId="{7522F9FD-A83C-49CB-BFA3-3E8B588F33DA}" type="presOf" srcId="{2339B7AF-FE2A-4F98-B5CD-AFB80A786672}" destId="{B095D193-F03D-45F6-9892-86562F327EF5}" srcOrd="0" destOrd="0" presId="urn:microsoft.com/office/officeart/2005/8/layout/hierarchy6"/>
    <dgm:cxn modelId="{564D81D4-5683-42A2-958C-D89A2550B7DB}" type="presParOf" srcId="{5F40EFFD-3F5F-46F6-8F20-7A715DE66BA2}" destId="{EA552FF7-508C-4EAA-A243-9ED854302F9A}" srcOrd="0" destOrd="0" presId="urn:microsoft.com/office/officeart/2005/8/layout/hierarchy6"/>
    <dgm:cxn modelId="{0A47F57E-0462-47EB-BC88-9FD118C78678}" type="presParOf" srcId="{EA552FF7-508C-4EAA-A243-9ED854302F9A}" destId="{D354BE10-6EC9-4511-99FE-40AFC9CBD01E}" srcOrd="0" destOrd="0" presId="urn:microsoft.com/office/officeart/2005/8/layout/hierarchy6"/>
    <dgm:cxn modelId="{15998687-734D-4926-A853-00986C6E6301}" type="presParOf" srcId="{EA552FF7-508C-4EAA-A243-9ED854302F9A}" destId="{F64782D4-DCB2-474B-A0DF-3BD06187A547}" srcOrd="1" destOrd="0" presId="urn:microsoft.com/office/officeart/2005/8/layout/hierarchy6"/>
    <dgm:cxn modelId="{6C9FA2AB-B0BE-42C3-B56A-E1FA2C3E1AA6}" type="presParOf" srcId="{F64782D4-DCB2-474B-A0DF-3BD06187A547}" destId="{2774A26F-2904-4903-9F9E-FA8B570E6C6F}" srcOrd="0" destOrd="0" presId="urn:microsoft.com/office/officeart/2005/8/layout/hierarchy6"/>
    <dgm:cxn modelId="{3C773E7D-8111-4A88-8309-A855345E3256}" type="presParOf" srcId="{2774A26F-2904-4903-9F9E-FA8B570E6C6F}" destId="{9050CFF4-68CA-4094-9659-6062B9F858D3}" srcOrd="0" destOrd="0" presId="urn:microsoft.com/office/officeart/2005/8/layout/hierarchy6"/>
    <dgm:cxn modelId="{61B93F7E-C7C0-4260-90C0-0A5160584C44}" type="presParOf" srcId="{2774A26F-2904-4903-9F9E-FA8B570E6C6F}" destId="{4832F49E-556E-43D3-83A4-2B694BF0694B}" srcOrd="1" destOrd="0" presId="urn:microsoft.com/office/officeart/2005/8/layout/hierarchy6"/>
    <dgm:cxn modelId="{5E3254EF-A263-4419-BA80-11FB35ACDAAD}" type="presParOf" srcId="{4832F49E-556E-43D3-83A4-2B694BF0694B}" destId="{6302D561-F4BB-418A-9823-005111972ACA}" srcOrd="0" destOrd="0" presId="urn:microsoft.com/office/officeart/2005/8/layout/hierarchy6"/>
    <dgm:cxn modelId="{26AC5F45-0AFA-422B-821B-DB077C9472A8}" type="presParOf" srcId="{4832F49E-556E-43D3-83A4-2B694BF0694B}" destId="{98C0B1C5-4477-4B91-8AC4-FBE446AFEB83}" srcOrd="1" destOrd="0" presId="urn:microsoft.com/office/officeart/2005/8/layout/hierarchy6"/>
    <dgm:cxn modelId="{554EFB15-68AD-42DB-9B5F-D232E6BD99F0}" type="presParOf" srcId="{98C0B1C5-4477-4B91-8AC4-FBE446AFEB83}" destId="{EDC9CC46-A997-4015-849A-BB18C88DE1A3}" srcOrd="0" destOrd="0" presId="urn:microsoft.com/office/officeart/2005/8/layout/hierarchy6"/>
    <dgm:cxn modelId="{B2379BC2-4B0A-4E3C-B1D8-1EA7C36A76DC}" type="presParOf" srcId="{98C0B1C5-4477-4B91-8AC4-FBE446AFEB83}" destId="{09ACC5AA-9E5B-4E11-86C4-D6DA35B7B62A}" srcOrd="1" destOrd="0" presId="urn:microsoft.com/office/officeart/2005/8/layout/hierarchy6"/>
    <dgm:cxn modelId="{6CA534DB-877A-49FD-8831-9ABA1A2E998E}" type="presParOf" srcId="{09ACC5AA-9E5B-4E11-86C4-D6DA35B7B62A}" destId="{9A1B4994-ADAF-4857-B97B-ACE7066603AB}" srcOrd="0" destOrd="0" presId="urn:microsoft.com/office/officeart/2005/8/layout/hierarchy6"/>
    <dgm:cxn modelId="{22DF9D08-AF79-4B69-A963-B420051A29D2}" type="presParOf" srcId="{09ACC5AA-9E5B-4E11-86C4-D6DA35B7B62A}" destId="{7A7D5847-BDDE-4038-94E2-BE18DBEAEE25}" srcOrd="1" destOrd="0" presId="urn:microsoft.com/office/officeart/2005/8/layout/hierarchy6"/>
    <dgm:cxn modelId="{F6F3668E-8AD0-47EE-889C-1CF622B4C2D1}" type="presParOf" srcId="{7A7D5847-BDDE-4038-94E2-BE18DBEAEE25}" destId="{EFE21152-67F9-49A3-9189-33B9FF048113}" srcOrd="0" destOrd="0" presId="urn:microsoft.com/office/officeart/2005/8/layout/hierarchy6"/>
    <dgm:cxn modelId="{C40A9100-668A-48B9-AB98-691EE427FA7E}" type="presParOf" srcId="{7A7D5847-BDDE-4038-94E2-BE18DBEAEE25}" destId="{1E9B5902-A8AB-4FA0-84A4-6BC4A73D50AA}" srcOrd="1" destOrd="0" presId="urn:microsoft.com/office/officeart/2005/8/layout/hierarchy6"/>
    <dgm:cxn modelId="{470DBB9E-8D15-4109-B554-DE36DD4F5C73}" type="presParOf" srcId="{09ACC5AA-9E5B-4E11-86C4-D6DA35B7B62A}" destId="{C242FDF2-4EBC-40DF-89A7-E9F6C9164FDC}" srcOrd="2" destOrd="0" presId="urn:microsoft.com/office/officeart/2005/8/layout/hierarchy6"/>
    <dgm:cxn modelId="{70B240BA-D93D-4F31-BCDC-13D04DD205AA}" type="presParOf" srcId="{09ACC5AA-9E5B-4E11-86C4-D6DA35B7B62A}" destId="{BB2A2780-7213-41DF-A861-80D98A9B61A6}" srcOrd="3" destOrd="0" presId="urn:microsoft.com/office/officeart/2005/8/layout/hierarchy6"/>
    <dgm:cxn modelId="{C8253B5D-35B9-4D2A-BF6B-B0688F716396}" type="presParOf" srcId="{BB2A2780-7213-41DF-A861-80D98A9B61A6}" destId="{3F8CB1DB-8099-4D99-B814-526C52CB6A82}" srcOrd="0" destOrd="0" presId="urn:microsoft.com/office/officeart/2005/8/layout/hierarchy6"/>
    <dgm:cxn modelId="{C452F72F-FFCC-426A-ADC8-3422FE31995E}" type="presParOf" srcId="{BB2A2780-7213-41DF-A861-80D98A9B61A6}" destId="{34DD8CC3-DA98-4A88-BD60-39B0450E44CA}" srcOrd="1" destOrd="0" presId="urn:microsoft.com/office/officeart/2005/8/layout/hierarchy6"/>
    <dgm:cxn modelId="{2E49FD80-69D5-4268-BB4C-C8A69AA4C491}" type="presParOf" srcId="{4832F49E-556E-43D3-83A4-2B694BF0694B}" destId="{C390DB98-CC49-4ABE-8186-31DEFCE72990}" srcOrd="2" destOrd="0" presId="urn:microsoft.com/office/officeart/2005/8/layout/hierarchy6"/>
    <dgm:cxn modelId="{0BB5E4DD-0DC0-47AA-95D0-D0AE98FF8F8D}" type="presParOf" srcId="{4832F49E-556E-43D3-83A4-2B694BF0694B}" destId="{A32687D7-1AE4-449A-8F01-47A82A0F0FDB}" srcOrd="3" destOrd="0" presId="urn:microsoft.com/office/officeart/2005/8/layout/hierarchy6"/>
    <dgm:cxn modelId="{B213557F-74F7-4216-AB2C-8527A463CACF}" type="presParOf" srcId="{A32687D7-1AE4-449A-8F01-47A82A0F0FDB}" destId="{4A1F3431-835D-4718-BD13-26AEC08F3EAB}" srcOrd="0" destOrd="0" presId="urn:microsoft.com/office/officeart/2005/8/layout/hierarchy6"/>
    <dgm:cxn modelId="{D3642643-31C3-49DE-936D-DD012E1C3447}" type="presParOf" srcId="{A32687D7-1AE4-449A-8F01-47A82A0F0FDB}" destId="{217E570E-3988-4F6C-86DD-56FD4701E1F7}" srcOrd="1" destOrd="0" presId="urn:microsoft.com/office/officeart/2005/8/layout/hierarchy6"/>
    <dgm:cxn modelId="{4C739126-7816-43A6-8BEA-3D288D6896A6}" type="presParOf" srcId="{5F40EFFD-3F5F-46F6-8F20-7A715DE66BA2}" destId="{E32A6D57-76D2-41E9-8D0D-D0992E96DB57}" srcOrd="1" destOrd="0" presId="urn:microsoft.com/office/officeart/2005/8/layout/hierarchy6"/>
    <dgm:cxn modelId="{AFBBAA1C-10E1-4D43-A2E1-71D77B1E6E20}" type="presParOf" srcId="{E32A6D57-76D2-41E9-8D0D-D0992E96DB57}" destId="{73996BD0-2564-4660-BDD4-B5679AE831C6}" srcOrd="0" destOrd="0" presId="urn:microsoft.com/office/officeart/2005/8/layout/hierarchy6"/>
    <dgm:cxn modelId="{CC440602-D382-45EF-AF90-D8CF3B76F1FA}" type="presParOf" srcId="{73996BD0-2564-4660-BDD4-B5679AE831C6}" destId="{282D69D1-30FC-400C-A0EE-07BAD2897BCA}" srcOrd="0" destOrd="0" presId="urn:microsoft.com/office/officeart/2005/8/layout/hierarchy6"/>
    <dgm:cxn modelId="{5CF512E0-444B-4DC6-A2E1-F18E4850EF04}" type="presParOf" srcId="{73996BD0-2564-4660-BDD4-B5679AE831C6}" destId="{F7229F19-901F-4A19-BC08-379A52DC6CAB}" srcOrd="1" destOrd="0" presId="urn:microsoft.com/office/officeart/2005/8/layout/hierarchy6"/>
    <dgm:cxn modelId="{609B8364-A491-42ED-BF13-3A51DC765083}" type="presParOf" srcId="{E32A6D57-76D2-41E9-8D0D-D0992E96DB57}" destId="{4D449501-4F88-4E93-AC40-A00A755E7837}" srcOrd="1" destOrd="0" presId="urn:microsoft.com/office/officeart/2005/8/layout/hierarchy6"/>
    <dgm:cxn modelId="{0780CB8D-689B-47E2-AE45-AEF37D989EF0}" type="presParOf" srcId="{4D449501-4F88-4E93-AC40-A00A755E7837}" destId="{18A7D396-9DC9-43C8-9840-38A4C7E25DF9}" srcOrd="0" destOrd="0" presId="urn:microsoft.com/office/officeart/2005/8/layout/hierarchy6"/>
    <dgm:cxn modelId="{CA2B0372-6998-4E37-BCE4-E448AA85C7E9}" type="presParOf" srcId="{E32A6D57-76D2-41E9-8D0D-D0992E96DB57}" destId="{F5FACE2C-74B6-45FC-B73D-24E0A2969496}" srcOrd="2" destOrd="0" presId="urn:microsoft.com/office/officeart/2005/8/layout/hierarchy6"/>
    <dgm:cxn modelId="{86775BC7-F5A0-4953-8C04-C59BBCA9576F}" type="presParOf" srcId="{F5FACE2C-74B6-45FC-B73D-24E0A2969496}" destId="{B095D193-F03D-45F6-9892-86562F327EF5}" srcOrd="0" destOrd="0" presId="urn:microsoft.com/office/officeart/2005/8/layout/hierarchy6"/>
    <dgm:cxn modelId="{CC53A66E-9C6E-4A6C-AD41-FFB6A05375FF}" type="presParOf" srcId="{F5FACE2C-74B6-45FC-B73D-24E0A2969496}" destId="{753E9654-6503-4F75-BFE6-C1F3329DD800}" srcOrd="1" destOrd="0" presId="urn:microsoft.com/office/officeart/2005/8/layout/hierarchy6"/>
    <dgm:cxn modelId="{6EDF96E2-AEAB-4D1F-A971-CFCDD438EB72}" type="presParOf" srcId="{E32A6D57-76D2-41E9-8D0D-D0992E96DB57}" destId="{0176EBA1-53C4-4737-A4C6-3524EE67402D}" srcOrd="3" destOrd="0" presId="urn:microsoft.com/office/officeart/2005/8/layout/hierarchy6"/>
    <dgm:cxn modelId="{D5DC90AF-9A2D-40C5-A1C3-E2C6DEB46940}" type="presParOf" srcId="{0176EBA1-53C4-4737-A4C6-3524EE67402D}" destId="{BC5B6A18-0C52-4F0F-A018-A3085F9DDD9A}" srcOrd="0" destOrd="0" presId="urn:microsoft.com/office/officeart/2005/8/layout/hierarchy6"/>
    <dgm:cxn modelId="{D027DB8D-521F-4594-A8DF-E757B48227FF}" type="presParOf" srcId="{E32A6D57-76D2-41E9-8D0D-D0992E96DB57}" destId="{3E66511D-A8BC-496D-9E53-746B1171E0F9}" srcOrd="4" destOrd="0" presId="urn:microsoft.com/office/officeart/2005/8/layout/hierarchy6"/>
    <dgm:cxn modelId="{1E410808-9F3A-4E4E-96E3-0D27FF26407C}" type="presParOf" srcId="{3E66511D-A8BC-496D-9E53-746B1171E0F9}" destId="{79721710-6D19-4579-B17E-6B57CB288608}" srcOrd="0" destOrd="0" presId="urn:microsoft.com/office/officeart/2005/8/layout/hierarchy6"/>
    <dgm:cxn modelId="{DF9D1AAF-E568-4B15-98F1-7690E95062A6}" type="presParOf" srcId="{3E66511D-A8BC-496D-9E53-746B1171E0F9}" destId="{C275DA98-DCC3-4D3E-BDEE-94AD7854BC2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CF2C2-C271-44DD-9CF7-C940A486B77F}">
      <dsp:nvSpPr>
        <dsp:cNvPr id="0" name=""/>
        <dsp:cNvSpPr/>
      </dsp:nvSpPr>
      <dsp:spPr>
        <a:xfrm>
          <a:off x="8990798" y="658692"/>
          <a:ext cx="221421" cy="409803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7FE03-F743-4E2D-BDAA-222E7426215E}">
      <dsp:nvSpPr>
        <dsp:cNvPr id="0" name=""/>
        <dsp:cNvSpPr/>
      </dsp:nvSpPr>
      <dsp:spPr>
        <a:xfrm>
          <a:off x="130234" y="658692"/>
          <a:ext cx="5758808" cy="4098033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84B7F-5A32-412D-93CC-1519849C94D5}">
      <dsp:nvSpPr>
        <dsp:cNvPr id="0" name=""/>
        <dsp:cNvSpPr/>
      </dsp:nvSpPr>
      <dsp:spPr>
        <a:xfrm>
          <a:off x="91186" y="167663"/>
          <a:ext cx="5172640" cy="38763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4A4C0-AAB8-40A3-A3DD-08200F7F51A4}">
      <dsp:nvSpPr>
        <dsp:cNvPr id="0" name=""/>
        <dsp:cNvSpPr/>
      </dsp:nvSpPr>
      <dsp:spPr>
        <a:xfrm>
          <a:off x="355376" y="4045421"/>
          <a:ext cx="5312245" cy="48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520" tIns="83820" rIns="2235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Markus Kronauer, EDU Schweiz</a:t>
          </a:r>
        </a:p>
      </dsp:txBody>
      <dsp:txXfrm>
        <a:off x="355376" y="4045421"/>
        <a:ext cx="5312245" cy="486440"/>
      </dsp:txXfrm>
    </dsp:sp>
    <dsp:sp modelId="{4ED80EEB-493B-4A43-9399-794587D0A019}">
      <dsp:nvSpPr>
        <dsp:cNvPr id="0" name=""/>
        <dsp:cNvSpPr/>
      </dsp:nvSpPr>
      <dsp:spPr>
        <a:xfrm>
          <a:off x="6123488" y="658692"/>
          <a:ext cx="2632864" cy="409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rPr>
            <a:t>Redaktion der EDU Webseiten </a:t>
          </a:r>
          <a:r>
            <a:rPr lang="de-CH" sz="2800" b="1" kern="1200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rPr>
            <a:t>mit WordPress</a:t>
          </a:r>
          <a:endParaRPr lang="de-CH" sz="28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6123488" y="658692"/>
        <a:ext cx="2632864" cy="40980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5D193-F03D-45F6-9892-86562F327EF5}">
      <dsp:nvSpPr>
        <dsp:cNvPr id="0" name=""/>
        <dsp:cNvSpPr/>
      </dsp:nvSpPr>
      <dsp:spPr>
        <a:xfrm>
          <a:off x="0" y="1257989"/>
          <a:ext cx="5791200" cy="107364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EDU Schweiz</a:t>
          </a:r>
        </a:p>
      </dsp:txBody>
      <dsp:txXfrm>
        <a:off x="0" y="1257989"/>
        <a:ext cx="1737360" cy="1073648"/>
      </dsp:txXfrm>
    </dsp:sp>
    <dsp:sp modelId="{282D69D1-30FC-400C-A0EE-07BAD2897BCA}">
      <dsp:nvSpPr>
        <dsp:cNvPr id="0" name=""/>
        <dsp:cNvSpPr/>
      </dsp:nvSpPr>
      <dsp:spPr>
        <a:xfrm>
          <a:off x="0" y="1658"/>
          <a:ext cx="5791200" cy="107364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EDU Kanton / Ort</a:t>
          </a:r>
        </a:p>
      </dsp:txBody>
      <dsp:txXfrm>
        <a:off x="0" y="1658"/>
        <a:ext cx="1737360" cy="1073648"/>
      </dsp:txXfrm>
    </dsp:sp>
    <dsp:sp modelId="{9050CFF4-68CA-4094-9659-6062B9F858D3}">
      <dsp:nvSpPr>
        <dsp:cNvPr id="0" name=""/>
        <dsp:cNvSpPr/>
      </dsp:nvSpPr>
      <dsp:spPr>
        <a:xfrm>
          <a:off x="3021312" y="92999"/>
          <a:ext cx="1370111" cy="91340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Kantons- / Orts- Redaktor </a:t>
          </a:r>
        </a:p>
      </dsp:txBody>
      <dsp:txXfrm>
        <a:off x="3048065" y="119752"/>
        <a:ext cx="1316605" cy="859901"/>
      </dsp:txXfrm>
    </dsp:sp>
    <dsp:sp modelId="{6302D561-F4BB-418A-9823-005111972ACA}">
      <dsp:nvSpPr>
        <dsp:cNvPr id="0" name=""/>
        <dsp:cNvSpPr/>
      </dsp:nvSpPr>
      <dsp:spPr>
        <a:xfrm>
          <a:off x="3660648" y="1006407"/>
          <a:ext cx="91440" cy="365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36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9CC46-A997-4015-849A-BB18C88DE1A3}">
      <dsp:nvSpPr>
        <dsp:cNvPr id="0" name=""/>
        <dsp:cNvSpPr/>
      </dsp:nvSpPr>
      <dsp:spPr>
        <a:xfrm>
          <a:off x="3021312" y="1371770"/>
          <a:ext cx="1370111" cy="91340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Übernahme nicht möglich</a:t>
          </a:r>
        </a:p>
      </dsp:txBody>
      <dsp:txXfrm>
        <a:off x="3048065" y="1398523"/>
        <a:ext cx="1316605" cy="8599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54228-7144-43CE-8BF7-56A6776FB840}">
      <dsp:nvSpPr>
        <dsp:cNvPr id="0" name=""/>
        <dsp:cNvSpPr/>
      </dsp:nvSpPr>
      <dsp:spPr>
        <a:xfrm>
          <a:off x="4934514" y="702951"/>
          <a:ext cx="147586" cy="646570"/>
        </a:xfrm>
        <a:custGeom>
          <a:avLst/>
          <a:gdLst/>
          <a:ahLst/>
          <a:cxnLst/>
          <a:rect l="0" t="0" r="0" b="0"/>
          <a:pathLst>
            <a:path>
              <a:moveTo>
                <a:pt x="147586" y="0"/>
              </a:moveTo>
              <a:lnTo>
                <a:pt x="147586" y="646570"/>
              </a:lnTo>
              <a:lnTo>
                <a:pt x="0" y="64657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655BB-3823-413F-A2F9-55061F914DF0}">
      <dsp:nvSpPr>
        <dsp:cNvPr id="0" name=""/>
        <dsp:cNvSpPr/>
      </dsp:nvSpPr>
      <dsp:spPr>
        <a:xfrm>
          <a:off x="6220628" y="2698887"/>
          <a:ext cx="210838" cy="646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570"/>
              </a:lnTo>
              <a:lnTo>
                <a:pt x="210838" y="64657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1C36E-5111-4815-839C-A9755EEA794D}">
      <dsp:nvSpPr>
        <dsp:cNvPr id="0" name=""/>
        <dsp:cNvSpPr/>
      </dsp:nvSpPr>
      <dsp:spPr>
        <a:xfrm>
          <a:off x="5082101" y="702951"/>
          <a:ext cx="1700762" cy="1293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554"/>
              </a:lnTo>
              <a:lnTo>
                <a:pt x="1700762" y="1145554"/>
              </a:lnTo>
              <a:lnTo>
                <a:pt x="1700762" y="12931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8D7E1-444F-498E-95B3-3526085C924F}">
      <dsp:nvSpPr>
        <dsp:cNvPr id="0" name=""/>
        <dsp:cNvSpPr/>
      </dsp:nvSpPr>
      <dsp:spPr>
        <a:xfrm>
          <a:off x="4519865" y="2698887"/>
          <a:ext cx="210838" cy="646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570"/>
              </a:lnTo>
              <a:lnTo>
                <a:pt x="210838" y="64657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C5BA9-5AA8-4C50-B3A9-A135A3D5DB20}">
      <dsp:nvSpPr>
        <dsp:cNvPr id="0" name=""/>
        <dsp:cNvSpPr/>
      </dsp:nvSpPr>
      <dsp:spPr>
        <a:xfrm>
          <a:off x="5036381" y="702951"/>
          <a:ext cx="91440" cy="12931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31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6C31D-0F7E-4D5D-8D11-3FE1A219C54C}">
      <dsp:nvSpPr>
        <dsp:cNvPr id="0" name=""/>
        <dsp:cNvSpPr/>
      </dsp:nvSpPr>
      <dsp:spPr>
        <a:xfrm>
          <a:off x="2819103" y="2698887"/>
          <a:ext cx="210838" cy="646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570"/>
              </a:lnTo>
              <a:lnTo>
                <a:pt x="210838" y="64657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E61D9-A1A7-4DE7-B312-172A18B32783}">
      <dsp:nvSpPr>
        <dsp:cNvPr id="0" name=""/>
        <dsp:cNvSpPr/>
      </dsp:nvSpPr>
      <dsp:spPr>
        <a:xfrm>
          <a:off x="3381339" y="702951"/>
          <a:ext cx="1700762" cy="1293141"/>
        </a:xfrm>
        <a:custGeom>
          <a:avLst/>
          <a:gdLst/>
          <a:ahLst/>
          <a:cxnLst/>
          <a:rect l="0" t="0" r="0" b="0"/>
          <a:pathLst>
            <a:path>
              <a:moveTo>
                <a:pt x="1700762" y="0"/>
              </a:moveTo>
              <a:lnTo>
                <a:pt x="1700762" y="1145554"/>
              </a:lnTo>
              <a:lnTo>
                <a:pt x="0" y="1145554"/>
              </a:lnTo>
              <a:lnTo>
                <a:pt x="0" y="12931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106FE-46E9-44CA-8052-E65AAAB0E8FB}">
      <dsp:nvSpPr>
        <dsp:cNvPr id="0" name=""/>
        <dsp:cNvSpPr/>
      </dsp:nvSpPr>
      <dsp:spPr>
        <a:xfrm>
          <a:off x="4379307" y="157"/>
          <a:ext cx="1405588" cy="7027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Parolen &lt;- Abstimmungen</a:t>
          </a:r>
        </a:p>
      </dsp:txBody>
      <dsp:txXfrm>
        <a:off x="4379307" y="157"/>
        <a:ext cx="1405588" cy="702794"/>
      </dsp:txXfrm>
    </dsp:sp>
    <dsp:sp modelId="{40F0A87E-8117-4D62-BF79-7898577930A2}">
      <dsp:nvSpPr>
        <dsp:cNvPr id="0" name=""/>
        <dsp:cNvSpPr/>
      </dsp:nvSpPr>
      <dsp:spPr>
        <a:xfrm>
          <a:off x="2678544" y="1996093"/>
          <a:ext cx="1405588" cy="70279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eidgenössisch</a:t>
          </a:r>
        </a:p>
      </dsp:txBody>
      <dsp:txXfrm>
        <a:off x="2678544" y="1996093"/>
        <a:ext cx="1405588" cy="702794"/>
      </dsp:txXfrm>
    </dsp:sp>
    <dsp:sp modelId="{6597024A-7BF7-41A2-B6F1-5E56F2368820}">
      <dsp:nvSpPr>
        <dsp:cNvPr id="0" name=""/>
        <dsp:cNvSpPr/>
      </dsp:nvSpPr>
      <dsp:spPr>
        <a:xfrm>
          <a:off x="3029942" y="2994061"/>
          <a:ext cx="1405588" cy="7027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EDU Schweiz (DV)</a:t>
          </a:r>
        </a:p>
      </dsp:txBody>
      <dsp:txXfrm>
        <a:off x="3029942" y="2994061"/>
        <a:ext cx="1405588" cy="702794"/>
      </dsp:txXfrm>
    </dsp:sp>
    <dsp:sp modelId="{8E017C2C-44B4-4D49-8F38-19D772D7213B}">
      <dsp:nvSpPr>
        <dsp:cNvPr id="0" name=""/>
        <dsp:cNvSpPr/>
      </dsp:nvSpPr>
      <dsp:spPr>
        <a:xfrm>
          <a:off x="4379307" y="1996093"/>
          <a:ext cx="1405588" cy="70279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kantonal</a:t>
          </a:r>
        </a:p>
      </dsp:txBody>
      <dsp:txXfrm>
        <a:off x="4379307" y="1996093"/>
        <a:ext cx="1405588" cy="702794"/>
      </dsp:txXfrm>
    </dsp:sp>
    <dsp:sp modelId="{159EE4FA-A0B1-40B4-9AFE-5C23E4C13DC5}">
      <dsp:nvSpPr>
        <dsp:cNvPr id="0" name=""/>
        <dsp:cNvSpPr/>
      </dsp:nvSpPr>
      <dsp:spPr>
        <a:xfrm>
          <a:off x="4730704" y="2994061"/>
          <a:ext cx="1405588" cy="7027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Kantonal-Partei (DV)</a:t>
          </a:r>
        </a:p>
      </dsp:txBody>
      <dsp:txXfrm>
        <a:off x="4730704" y="2994061"/>
        <a:ext cx="1405588" cy="702794"/>
      </dsp:txXfrm>
    </dsp:sp>
    <dsp:sp modelId="{957BEC82-1866-4173-BEAF-BAF02BDC2C39}">
      <dsp:nvSpPr>
        <dsp:cNvPr id="0" name=""/>
        <dsp:cNvSpPr/>
      </dsp:nvSpPr>
      <dsp:spPr>
        <a:xfrm>
          <a:off x="6080069" y="1996093"/>
          <a:ext cx="1405588" cy="70279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kommunal</a:t>
          </a:r>
        </a:p>
      </dsp:txBody>
      <dsp:txXfrm>
        <a:off x="6080069" y="1996093"/>
        <a:ext cx="1405588" cy="702794"/>
      </dsp:txXfrm>
    </dsp:sp>
    <dsp:sp modelId="{2B9D2984-9853-40AA-9250-C48389994BD1}">
      <dsp:nvSpPr>
        <dsp:cNvPr id="0" name=""/>
        <dsp:cNvSpPr/>
      </dsp:nvSpPr>
      <dsp:spPr>
        <a:xfrm>
          <a:off x="6431466" y="2994061"/>
          <a:ext cx="1405588" cy="7027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Ortspartei</a:t>
          </a:r>
        </a:p>
      </dsp:txBody>
      <dsp:txXfrm>
        <a:off x="6431466" y="2994061"/>
        <a:ext cx="1405588" cy="702794"/>
      </dsp:txXfrm>
    </dsp:sp>
    <dsp:sp modelId="{39BA0004-BC2C-4900-81C3-5437ECB5A14B}">
      <dsp:nvSpPr>
        <dsp:cNvPr id="0" name=""/>
        <dsp:cNvSpPr/>
      </dsp:nvSpPr>
      <dsp:spPr>
        <a:xfrm>
          <a:off x="3528925" y="998125"/>
          <a:ext cx="1405588" cy="7027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Zuständig für … -&gt; auf entspr. Webseite</a:t>
          </a:r>
        </a:p>
      </dsp:txBody>
      <dsp:txXfrm>
        <a:off x="3528925" y="998125"/>
        <a:ext cx="1405588" cy="7027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15CE2-97DE-4AD2-97DA-FD9789D6DF71}">
      <dsp:nvSpPr>
        <dsp:cNvPr id="0" name=""/>
        <dsp:cNvSpPr/>
      </dsp:nvSpPr>
      <dsp:spPr>
        <a:xfrm>
          <a:off x="2462026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/>
            <a:t>Temporär, so lange aktiv -&gt;</a:t>
          </a:r>
        </a:p>
      </dsp:txBody>
      <dsp:txXfrm>
        <a:off x="2498420" y="37572"/>
        <a:ext cx="2412344" cy="1169778"/>
      </dsp:txXfrm>
    </dsp:sp>
    <dsp:sp modelId="{E3E2A412-CFFE-4680-93E0-783427E64AB2}">
      <dsp:nvSpPr>
        <dsp:cNvPr id="0" name=""/>
        <dsp:cNvSpPr/>
      </dsp:nvSpPr>
      <dsp:spPr>
        <a:xfrm>
          <a:off x="2710539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E49ED-05D0-461A-B2ED-C59F0FCC71E9}">
      <dsp:nvSpPr>
        <dsp:cNvPr id="0" name=""/>
        <dsp:cNvSpPr/>
      </dsp:nvSpPr>
      <dsp:spPr>
        <a:xfrm>
          <a:off x="2959052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Publikations- Zeitpunkt bis zum Abstimmungstermin</a:t>
          </a:r>
        </a:p>
      </dsp:txBody>
      <dsp:txXfrm>
        <a:off x="2995446" y="1590779"/>
        <a:ext cx="1915317" cy="1169778"/>
      </dsp:txXfrm>
    </dsp:sp>
    <dsp:sp modelId="{F852A78D-1CA4-41DE-8458-AA79F4C045FE}">
      <dsp:nvSpPr>
        <dsp:cNvPr id="0" name=""/>
        <dsp:cNvSpPr/>
      </dsp:nvSpPr>
      <dsp:spPr>
        <a:xfrm>
          <a:off x="5568441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/>
            <a:t>Darstellung (Betrachterebene) (Standard)</a:t>
          </a:r>
        </a:p>
      </dsp:txBody>
      <dsp:txXfrm>
        <a:off x="5604835" y="37572"/>
        <a:ext cx="2412344" cy="1169778"/>
      </dsp:txXfrm>
    </dsp:sp>
    <dsp:sp modelId="{3D069F30-7433-46F2-B33D-7B01ACD798B4}">
      <dsp:nvSpPr>
        <dsp:cNvPr id="0" name=""/>
        <dsp:cNvSpPr/>
      </dsp:nvSpPr>
      <dsp:spPr>
        <a:xfrm>
          <a:off x="5816954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D1716-D94C-48E6-9F56-230EFE90456F}">
      <dsp:nvSpPr>
        <dsp:cNvPr id="0" name=""/>
        <dsp:cNvSpPr/>
      </dsp:nvSpPr>
      <dsp:spPr>
        <a:xfrm>
          <a:off x="6065467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Startseite</a:t>
          </a:r>
        </a:p>
      </dsp:txBody>
      <dsp:txXfrm>
        <a:off x="6101861" y="1590779"/>
        <a:ext cx="1915317" cy="1169778"/>
      </dsp:txXfrm>
    </dsp:sp>
    <dsp:sp modelId="{9F331678-E35A-4115-9C03-2063533609A6}">
      <dsp:nvSpPr>
        <dsp:cNvPr id="0" name=""/>
        <dsp:cNvSpPr/>
      </dsp:nvSpPr>
      <dsp:spPr>
        <a:xfrm>
          <a:off x="5816954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95FB6-3CF9-4156-B118-B2417E23CDB8}">
      <dsp:nvSpPr>
        <dsp:cNvPr id="0" name=""/>
        <dsp:cNvSpPr/>
      </dsp:nvSpPr>
      <dsp:spPr>
        <a:xfrm>
          <a:off x="6065467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Sidebar</a:t>
          </a:r>
        </a:p>
      </dsp:txBody>
      <dsp:txXfrm>
        <a:off x="6101861" y="3143987"/>
        <a:ext cx="1915317" cy="1169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5BD45-6368-4236-AA39-6431A435235E}">
      <dsp:nvSpPr>
        <dsp:cNvPr id="0" name=""/>
        <dsp:cNvSpPr/>
      </dsp:nvSpPr>
      <dsp:spPr>
        <a:xfrm>
          <a:off x="3247" y="1899035"/>
          <a:ext cx="1832281" cy="916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Aufbau</a:t>
          </a:r>
        </a:p>
      </dsp:txBody>
      <dsp:txXfrm>
        <a:off x="30080" y="1925868"/>
        <a:ext cx="1778615" cy="862474"/>
      </dsp:txXfrm>
    </dsp:sp>
    <dsp:sp modelId="{A9205EE8-EFB0-4392-B519-3C8011D654B8}">
      <dsp:nvSpPr>
        <dsp:cNvPr id="0" name=""/>
        <dsp:cNvSpPr/>
      </dsp:nvSpPr>
      <dsp:spPr>
        <a:xfrm rot="18289469">
          <a:off x="1560277" y="1812834"/>
          <a:ext cx="1283414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1283414" y="17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2169899" y="1798239"/>
        <a:ext cx="64170" cy="64170"/>
      </dsp:txXfrm>
    </dsp:sp>
    <dsp:sp modelId="{CD5D2C9C-5783-4322-84DE-F63CF1902854}">
      <dsp:nvSpPr>
        <dsp:cNvPr id="0" name=""/>
        <dsp:cNvSpPr/>
      </dsp:nvSpPr>
      <dsp:spPr>
        <a:xfrm>
          <a:off x="2568440" y="845473"/>
          <a:ext cx="1832281" cy="916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Header</a:t>
          </a:r>
        </a:p>
      </dsp:txBody>
      <dsp:txXfrm>
        <a:off x="2595273" y="872306"/>
        <a:ext cx="1778615" cy="862474"/>
      </dsp:txXfrm>
    </dsp:sp>
    <dsp:sp modelId="{639A48FB-5723-4C09-A314-569B022F70C9}">
      <dsp:nvSpPr>
        <dsp:cNvPr id="0" name=""/>
        <dsp:cNvSpPr/>
      </dsp:nvSpPr>
      <dsp:spPr>
        <a:xfrm>
          <a:off x="1835528" y="2339615"/>
          <a:ext cx="732912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732912" y="17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2183661" y="2338782"/>
        <a:ext cx="36645" cy="36645"/>
      </dsp:txXfrm>
    </dsp:sp>
    <dsp:sp modelId="{D02EAB52-4A1E-45ED-8512-86D3DA599123}">
      <dsp:nvSpPr>
        <dsp:cNvPr id="0" name=""/>
        <dsp:cNvSpPr/>
      </dsp:nvSpPr>
      <dsp:spPr>
        <a:xfrm>
          <a:off x="2568440" y="1899035"/>
          <a:ext cx="1832281" cy="916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Inhalt</a:t>
          </a:r>
        </a:p>
      </dsp:txBody>
      <dsp:txXfrm>
        <a:off x="2595273" y="1925868"/>
        <a:ext cx="1778615" cy="862474"/>
      </dsp:txXfrm>
    </dsp:sp>
    <dsp:sp modelId="{3A332BE2-6349-4393-B588-A536DF009C08}">
      <dsp:nvSpPr>
        <dsp:cNvPr id="0" name=""/>
        <dsp:cNvSpPr/>
      </dsp:nvSpPr>
      <dsp:spPr>
        <a:xfrm rot="19457599">
          <a:off x="4315886" y="2076224"/>
          <a:ext cx="902584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902584" y="17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4744613" y="2071150"/>
        <a:ext cx="45129" cy="45129"/>
      </dsp:txXfrm>
    </dsp:sp>
    <dsp:sp modelId="{50F1C07F-078C-4BDB-91C9-44D5943F17B1}">
      <dsp:nvSpPr>
        <dsp:cNvPr id="0" name=""/>
        <dsp:cNvSpPr/>
      </dsp:nvSpPr>
      <dsp:spPr>
        <a:xfrm>
          <a:off x="5133634" y="1372254"/>
          <a:ext cx="1832281" cy="91614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Eigentlicher Inhalt</a:t>
          </a:r>
        </a:p>
      </dsp:txBody>
      <dsp:txXfrm>
        <a:off x="5160467" y="1399087"/>
        <a:ext cx="1778615" cy="862474"/>
      </dsp:txXfrm>
    </dsp:sp>
    <dsp:sp modelId="{52248776-4209-4109-B543-879566E01E32}">
      <dsp:nvSpPr>
        <dsp:cNvPr id="0" name=""/>
        <dsp:cNvSpPr/>
      </dsp:nvSpPr>
      <dsp:spPr>
        <a:xfrm rot="2142401">
          <a:off x="4315886" y="2603005"/>
          <a:ext cx="902584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902584" y="174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4744613" y="2597931"/>
        <a:ext cx="45129" cy="45129"/>
      </dsp:txXfrm>
    </dsp:sp>
    <dsp:sp modelId="{AA85F0F0-5739-4C72-B070-DE9A0597108A}">
      <dsp:nvSpPr>
        <dsp:cNvPr id="0" name=""/>
        <dsp:cNvSpPr/>
      </dsp:nvSpPr>
      <dsp:spPr>
        <a:xfrm>
          <a:off x="5133634" y="2425816"/>
          <a:ext cx="1832281" cy="916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Sidebar</a:t>
          </a:r>
        </a:p>
      </dsp:txBody>
      <dsp:txXfrm>
        <a:off x="5160467" y="2452649"/>
        <a:ext cx="1778615" cy="862474"/>
      </dsp:txXfrm>
    </dsp:sp>
    <dsp:sp modelId="{F9D07179-3649-4F2A-ABF2-F0ADEC1EBAC4}">
      <dsp:nvSpPr>
        <dsp:cNvPr id="0" name=""/>
        <dsp:cNvSpPr/>
      </dsp:nvSpPr>
      <dsp:spPr>
        <a:xfrm rot="3310531">
          <a:off x="1560277" y="2866396"/>
          <a:ext cx="1283414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1283414" y="17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2169899" y="2851800"/>
        <a:ext cx="64170" cy="64170"/>
      </dsp:txXfrm>
    </dsp:sp>
    <dsp:sp modelId="{33419728-0EFC-4BBF-9FDB-57B34645CE64}">
      <dsp:nvSpPr>
        <dsp:cNvPr id="0" name=""/>
        <dsp:cNvSpPr/>
      </dsp:nvSpPr>
      <dsp:spPr>
        <a:xfrm>
          <a:off x="2568440" y="2952596"/>
          <a:ext cx="1832281" cy="916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Footer</a:t>
          </a:r>
        </a:p>
      </dsp:txBody>
      <dsp:txXfrm>
        <a:off x="2595273" y="2979429"/>
        <a:ext cx="1778615" cy="862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9D653-40CB-4D50-B2B5-004EA25F8943}">
      <dsp:nvSpPr>
        <dsp:cNvPr id="0" name=""/>
        <dsp:cNvSpPr/>
      </dsp:nvSpPr>
      <dsp:spPr>
        <a:xfrm>
          <a:off x="1674079" y="1722729"/>
          <a:ext cx="1886168" cy="183786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Wo im Dashboard redigieren?</a:t>
          </a:r>
        </a:p>
      </dsp:txBody>
      <dsp:txXfrm>
        <a:off x="1727908" y="1776558"/>
        <a:ext cx="1778510" cy="1730205"/>
      </dsp:txXfrm>
    </dsp:sp>
    <dsp:sp modelId="{8C3B4C68-7EB5-4CC4-B470-E31ADBE1B4D3}">
      <dsp:nvSpPr>
        <dsp:cNvPr id="0" name=""/>
        <dsp:cNvSpPr/>
      </dsp:nvSpPr>
      <dsp:spPr>
        <a:xfrm rot="18289469">
          <a:off x="3276902" y="2079172"/>
          <a:ext cx="13211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21159" y="202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904453" y="2066358"/>
        <a:ext cx="66057" cy="66057"/>
      </dsp:txXfrm>
    </dsp:sp>
    <dsp:sp modelId="{386A0352-9C8E-4809-B108-F5E91B22FEC4}">
      <dsp:nvSpPr>
        <dsp:cNvPr id="0" name=""/>
        <dsp:cNvSpPr/>
      </dsp:nvSpPr>
      <dsp:spPr>
        <a:xfrm>
          <a:off x="4314715" y="1085571"/>
          <a:ext cx="1886168" cy="9430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>
              <a:solidFill>
                <a:schemeClr val="bg1"/>
              </a:solidFill>
            </a:rPr>
            <a:t>Inhalt</a:t>
          </a:r>
        </a:p>
      </dsp:txBody>
      <dsp:txXfrm>
        <a:off x="4342337" y="1113193"/>
        <a:ext cx="1830924" cy="887840"/>
      </dsp:txXfrm>
    </dsp:sp>
    <dsp:sp modelId="{29C4E1BA-B71C-4D3C-A1A0-141038D7C42D}">
      <dsp:nvSpPr>
        <dsp:cNvPr id="0" name=""/>
        <dsp:cNvSpPr/>
      </dsp:nvSpPr>
      <dsp:spPr>
        <a:xfrm rot="18289469">
          <a:off x="5917538" y="994625"/>
          <a:ext cx="13211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21159" y="202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6545088" y="981811"/>
        <a:ext cx="66057" cy="66057"/>
      </dsp:txXfrm>
    </dsp:sp>
    <dsp:sp modelId="{4D13BAAE-40B3-49C5-AB3A-4F85EBA437C6}">
      <dsp:nvSpPr>
        <dsp:cNvPr id="0" name=""/>
        <dsp:cNvSpPr/>
      </dsp:nvSpPr>
      <dsp:spPr>
        <a:xfrm>
          <a:off x="6955351" y="1025"/>
          <a:ext cx="1886168" cy="943084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Beiträge</a:t>
          </a:r>
        </a:p>
      </dsp:txBody>
      <dsp:txXfrm>
        <a:off x="6982973" y="28647"/>
        <a:ext cx="1830924" cy="887840"/>
      </dsp:txXfrm>
    </dsp:sp>
    <dsp:sp modelId="{58FBE8A3-6682-4D66-BE9D-CF3810BDA8C5}">
      <dsp:nvSpPr>
        <dsp:cNvPr id="0" name=""/>
        <dsp:cNvSpPr/>
      </dsp:nvSpPr>
      <dsp:spPr>
        <a:xfrm>
          <a:off x="6200884" y="1536899"/>
          <a:ext cx="75446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54467" y="202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6559256" y="1538252"/>
        <a:ext cx="37723" cy="37723"/>
      </dsp:txXfrm>
    </dsp:sp>
    <dsp:sp modelId="{4F89E9E2-B995-4FB4-A18F-18A51B6AFBDC}">
      <dsp:nvSpPr>
        <dsp:cNvPr id="0" name=""/>
        <dsp:cNvSpPr/>
      </dsp:nvSpPr>
      <dsp:spPr>
        <a:xfrm>
          <a:off x="6955351" y="1085571"/>
          <a:ext cx="1886168" cy="943084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 err="1"/>
            <a:t>Veran-staltungen</a:t>
          </a:r>
          <a:endParaRPr lang="de-CH" sz="2800" kern="1200" dirty="0"/>
        </a:p>
      </dsp:txBody>
      <dsp:txXfrm>
        <a:off x="6982973" y="1113193"/>
        <a:ext cx="1830924" cy="887840"/>
      </dsp:txXfrm>
    </dsp:sp>
    <dsp:sp modelId="{7C684D12-9C4F-4568-B274-D9F62278F12B}">
      <dsp:nvSpPr>
        <dsp:cNvPr id="0" name=""/>
        <dsp:cNvSpPr/>
      </dsp:nvSpPr>
      <dsp:spPr>
        <a:xfrm rot="3310531">
          <a:off x="5917538" y="2079172"/>
          <a:ext cx="13211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21159" y="202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6545088" y="2066358"/>
        <a:ext cx="66057" cy="66057"/>
      </dsp:txXfrm>
    </dsp:sp>
    <dsp:sp modelId="{02166EF0-61E8-4F75-9C59-A126F085C5B7}">
      <dsp:nvSpPr>
        <dsp:cNvPr id="0" name=""/>
        <dsp:cNvSpPr/>
      </dsp:nvSpPr>
      <dsp:spPr>
        <a:xfrm>
          <a:off x="6955351" y="2170118"/>
          <a:ext cx="1886168" cy="943084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Seiten</a:t>
          </a:r>
        </a:p>
      </dsp:txBody>
      <dsp:txXfrm>
        <a:off x="6982973" y="2197740"/>
        <a:ext cx="1830924" cy="887840"/>
      </dsp:txXfrm>
    </dsp:sp>
    <dsp:sp modelId="{829FEFDC-370F-4AAC-97B9-76ED1F3BDE63}">
      <dsp:nvSpPr>
        <dsp:cNvPr id="0" name=""/>
        <dsp:cNvSpPr/>
      </dsp:nvSpPr>
      <dsp:spPr>
        <a:xfrm rot="3310531">
          <a:off x="3276902" y="3163719"/>
          <a:ext cx="13211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21159" y="202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904453" y="3150905"/>
        <a:ext cx="66057" cy="66057"/>
      </dsp:txXfrm>
    </dsp:sp>
    <dsp:sp modelId="{FACE8DAC-CB91-4424-9FA7-B1A4AEEEC0C0}">
      <dsp:nvSpPr>
        <dsp:cNvPr id="0" name=""/>
        <dsp:cNvSpPr/>
      </dsp:nvSpPr>
      <dsp:spPr>
        <a:xfrm>
          <a:off x="4314715" y="3254665"/>
          <a:ext cx="1886168" cy="94308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>
              <a:solidFill>
                <a:schemeClr val="bg1"/>
              </a:solidFill>
            </a:rPr>
            <a:t>Sidebar</a:t>
          </a:r>
        </a:p>
      </dsp:txBody>
      <dsp:txXfrm>
        <a:off x="4342337" y="3282287"/>
        <a:ext cx="1830924" cy="887840"/>
      </dsp:txXfrm>
    </dsp:sp>
    <dsp:sp modelId="{B268B7ED-722B-44EE-973B-E6B272238029}">
      <dsp:nvSpPr>
        <dsp:cNvPr id="0" name=""/>
        <dsp:cNvSpPr/>
      </dsp:nvSpPr>
      <dsp:spPr>
        <a:xfrm>
          <a:off x="6200884" y="3705992"/>
          <a:ext cx="75446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54467" y="202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6559256" y="3707346"/>
        <a:ext cx="37723" cy="37723"/>
      </dsp:txXfrm>
    </dsp:sp>
    <dsp:sp modelId="{D0884DD1-5813-437D-9B16-EEA49A5095C6}">
      <dsp:nvSpPr>
        <dsp:cNvPr id="0" name=""/>
        <dsp:cNvSpPr/>
      </dsp:nvSpPr>
      <dsp:spPr>
        <a:xfrm>
          <a:off x="6955351" y="3254665"/>
          <a:ext cx="1886168" cy="94308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/>
            <a:t>Design -&gt; Widgets</a:t>
          </a:r>
        </a:p>
      </dsp:txBody>
      <dsp:txXfrm>
        <a:off x="6982973" y="3282287"/>
        <a:ext cx="1830924" cy="887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5DA6C-619E-445B-8E76-4AE5B81F99CB}">
      <dsp:nvSpPr>
        <dsp:cNvPr id="0" name=""/>
        <dsp:cNvSpPr/>
      </dsp:nvSpPr>
      <dsp:spPr>
        <a:xfrm>
          <a:off x="388619" y="0"/>
          <a:ext cx="4404360" cy="36387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5F324-DCCF-4AB5-A0DF-3C44FD56A1D6}">
      <dsp:nvSpPr>
        <dsp:cNvPr id="0" name=""/>
        <dsp:cNvSpPr/>
      </dsp:nvSpPr>
      <dsp:spPr>
        <a:xfrm>
          <a:off x="56673" y="1091614"/>
          <a:ext cx="5068252" cy="1455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/>
            <a:t>Anleitung -&gt; «Veranstaltungen und Parolen»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700" kern="1200"/>
            <a:t>Erscheinungsweise ähnlich oder analog wie Beiträge</a:t>
          </a:r>
        </a:p>
      </dsp:txBody>
      <dsp:txXfrm>
        <a:off x="127724" y="1162665"/>
        <a:ext cx="4926150" cy="1313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21710-6D19-4579-B17E-6B57CB288608}">
      <dsp:nvSpPr>
        <dsp:cNvPr id="0" name=""/>
        <dsp:cNvSpPr/>
      </dsp:nvSpPr>
      <dsp:spPr>
        <a:xfrm>
          <a:off x="0" y="2891417"/>
          <a:ext cx="5791200" cy="106775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500" kern="1200" dirty="0"/>
            <a:t>EDU Ort</a:t>
          </a:r>
        </a:p>
      </dsp:txBody>
      <dsp:txXfrm>
        <a:off x="0" y="2891417"/>
        <a:ext cx="1737360" cy="1067752"/>
      </dsp:txXfrm>
    </dsp:sp>
    <dsp:sp modelId="{B095D193-F03D-45F6-9892-86562F327EF5}">
      <dsp:nvSpPr>
        <dsp:cNvPr id="0" name=""/>
        <dsp:cNvSpPr/>
      </dsp:nvSpPr>
      <dsp:spPr>
        <a:xfrm>
          <a:off x="0" y="1645705"/>
          <a:ext cx="5791200" cy="106775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500" kern="1200" dirty="0"/>
            <a:t>EDU Kanton</a:t>
          </a:r>
        </a:p>
      </dsp:txBody>
      <dsp:txXfrm>
        <a:off x="0" y="1645705"/>
        <a:ext cx="1737360" cy="1067752"/>
      </dsp:txXfrm>
    </dsp:sp>
    <dsp:sp modelId="{282D69D1-30FC-400C-A0EE-07BAD2897BCA}">
      <dsp:nvSpPr>
        <dsp:cNvPr id="0" name=""/>
        <dsp:cNvSpPr/>
      </dsp:nvSpPr>
      <dsp:spPr>
        <a:xfrm>
          <a:off x="0" y="399994"/>
          <a:ext cx="5791200" cy="106775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500" kern="1200" dirty="0"/>
            <a:t>EDU Schweiz</a:t>
          </a:r>
        </a:p>
      </dsp:txBody>
      <dsp:txXfrm>
        <a:off x="0" y="399994"/>
        <a:ext cx="1737360" cy="1067752"/>
      </dsp:txXfrm>
    </dsp:sp>
    <dsp:sp modelId="{9050CFF4-68CA-4094-9659-6062B9F858D3}">
      <dsp:nvSpPr>
        <dsp:cNvPr id="0" name=""/>
        <dsp:cNvSpPr/>
      </dsp:nvSpPr>
      <dsp:spPr>
        <a:xfrm>
          <a:off x="3472797" y="488973"/>
          <a:ext cx="1334690" cy="88979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CH Redaktor bestimmt</a:t>
          </a:r>
        </a:p>
      </dsp:txBody>
      <dsp:txXfrm>
        <a:off x="3498858" y="515034"/>
        <a:ext cx="1282568" cy="837671"/>
      </dsp:txXfrm>
    </dsp:sp>
    <dsp:sp modelId="{6302D561-F4BB-418A-9823-005111972ACA}">
      <dsp:nvSpPr>
        <dsp:cNvPr id="0" name=""/>
        <dsp:cNvSpPr/>
      </dsp:nvSpPr>
      <dsp:spPr>
        <a:xfrm>
          <a:off x="3272593" y="1378767"/>
          <a:ext cx="867548" cy="355917"/>
        </a:xfrm>
        <a:custGeom>
          <a:avLst/>
          <a:gdLst/>
          <a:ahLst/>
          <a:cxnLst/>
          <a:rect l="0" t="0" r="0" b="0"/>
          <a:pathLst>
            <a:path>
              <a:moveTo>
                <a:pt x="867548" y="0"/>
              </a:moveTo>
              <a:lnTo>
                <a:pt x="867548" y="177958"/>
              </a:lnTo>
              <a:lnTo>
                <a:pt x="0" y="177958"/>
              </a:lnTo>
              <a:lnTo>
                <a:pt x="0" y="3559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9CC46-A997-4015-849A-BB18C88DE1A3}">
      <dsp:nvSpPr>
        <dsp:cNvPr id="0" name=""/>
        <dsp:cNvSpPr/>
      </dsp:nvSpPr>
      <dsp:spPr>
        <a:xfrm>
          <a:off x="2605248" y="1734685"/>
          <a:ext cx="1334690" cy="88979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Übernehmen (Regel)</a:t>
          </a:r>
        </a:p>
      </dsp:txBody>
      <dsp:txXfrm>
        <a:off x="2631309" y="1760746"/>
        <a:ext cx="1282568" cy="837671"/>
      </dsp:txXfrm>
    </dsp:sp>
    <dsp:sp modelId="{9A1B4994-ADAF-4857-B97B-ACE7066603AB}">
      <dsp:nvSpPr>
        <dsp:cNvPr id="0" name=""/>
        <dsp:cNvSpPr/>
      </dsp:nvSpPr>
      <dsp:spPr>
        <a:xfrm>
          <a:off x="2405044" y="2624478"/>
          <a:ext cx="867548" cy="355917"/>
        </a:xfrm>
        <a:custGeom>
          <a:avLst/>
          <a:gdLst/>
          <a:ahLst/>
          <a:cxnLst/>
          <a:rect l="0" t="0" r="0" b="0"/>
          <a:pathLst>
            <a:path>
              <a:moveTo>
                <a:pt x="867548" y="0"/>
              </a:moveTo>
              <a:lnTo>
                <a:pt x="867548" y="177958"/>
              </a:lnTo>
              <a:lnTo>
                <a:pt x="0" y="177958"/>
              </a:lnTo>
              <a:lnTo>
                <a:pt x="0" y="3559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21152-67F9-49A3-9189-33B9FF048113}">
      <dsp:nvSpPr>
        <dsp:cNvPr id="0" name=""/>
        <dsp:cNvSpPr/>
      </dsp:nvSpPr>
      <dsp:spPr>
        <a:xfrm>
          <a:off x="1737699" y="2980396"/>
          <a:ext cx="1334690" cy="88979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Übernehmen (Regel)</a:t>
          </a:r>
        </a:p>
      </dsp:txBody>
      <dsp:txXfrm>
        <a:off x="1763760" y="3006457"/>
        <a:ext cx="1282568" cy="837671"/>
      </dsp:txXfrm>
    </dsp:sp>
    <dsp:sp modelId="{C242FDF2-4EBC-40DF-89A7-E9F6C9164FDC}">
      <dsp:nvSpPr>
        <dsp:cNvPr id="0" name=""/>
        <dsp:cNvSpPr/>
      </dsp:nvSpPr>
      <dsp:spPr>
        <a:xfrm>
          <a:off x="3272593" y="2624478"/>
          <a:ext cx="867548" cy="355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58"/>
              </a:lnTo>
              <a:lnTo>
                <a:pt x="867548" y="177958"/>
              </a:lnTo>
              <a:lnTo>
                <a:pt x="867548" y="3559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CB1DB-8099-4D99-B814-526C52CB6A82}">
      <dsp:nvSpPr>
        <dsp:cNvPr id="0" name=""/>
        <dsp:cNvSpPr/>
      </dsp:nvSpPr>
      <dsp:spPr>
        <a:xfrm>
          <a:off x="3472797" y="2980396"/>
          <a:ext cx="1334690" cy="889793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(Nicht übernehmen)</a:t>
          </a:r>
        </a:p>
      </dsp:txBody>
      <dsp:txXfrm>
        <a:off x="3498858" y="3006457"/>
        <a:ext cx="1282568" cy="837671"/>
      </dsp:txXfrm>
    </dsp:sp>
    <dsp:sp modelId="{C390DB98-CC49-4ABE-8186-31DEFCE72990}">
      <dsp:nvSpPr>
        <dsp:cNvPr id="0" name=""/>
        <dsp:cNvSpPr/>
      </dsp:nvSpPr>
      <dsp:spPr>
        <a:xfrm>
          <a:off x="4140142" y="1378767"/>
          <a:ext cx="867548" cy="355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58"/>
              </a:lnTo>
              <a:lnTo>
                <a:pt x="867548" y="177958"/>
              </a:lnTo>
              <a:lnTo>
                <a:pt x="867548" y="3559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F3431-835D-4718-BD13-26AEC08F3EAB}">
      <dsp:nvSpPr>
        <dsp:cNvPr id="0" name=""/>
        <dsp:cNvSpPr/>
      </dsp:nvSpPr>
      <dsp:spPr>
        <a:xfrm>
          <a:off x="4340346" y="1734685"/>
          <a:ext cx="1334690" cy="889793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(Nicht übernehmen)</a:t>
          </a:r>
        </a:p>
      </dsp:txBody>
      <dsp:txXfrm>
        <a:off x="4366407" y="1760746"/>
        <a:ext cx="1282568" cy="8376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5D193-F03D-45F6-9892-86562F327EF5}">
      <dsp:nvSpPr>
        <dsp:cNvPr id="0" name=""/>
        <dsp:cNvSpPr/>
      </dsp:nvSpPr>
      <dsp:spPr>
        <a:xfrm>
          <a:off x="0" y="1474734"/>
          <a:ext cx="5791200" cy="125863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EDU Schweiz</a:t>
          </a:r>
        </a:p>
      </dsp:txBody>
      <dsp:txXfrm>
        <a:off x="0" y="1474734"/>
        <a:ext cx="1737360" cy="1258637"/>
      </dsp:txXfrm>
    </dsp:sp>
    <dsp:sp modelId="{282D69D1-30FC-400C-A0EE-07BAD2897BCA}">
      <dsp:nvSpPr>
        <dsp:cNvPr id="0" name=""/>
        <dsp:cNvSpPr/>
      </dsp:nvSpPr>
      <dsp:spPr>
        <a:xfrm>
          <a:off x="0" y="1943"/>
          <a:ext cx="5791200" cy="125863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EDU Kanton / Ort</a:t>
          </a:r>
        </a:p>
      </dsp:txBody>
      <dsp:txXfrm>
        <a:off x="0" y="1943"/>
        <a:ext cx="1737360" cy="1258637"/>
      </dsp:txXfrm>
    </dsp:sp>
    <dsp:sp modelId="{9050CFF4-68CA-4094-9659-6062B9F858D3}">
      <dsp:nvSpPr>
        <dsp:cNvPr id="0" name=""/>
        <dsp:cNvSpPr/>
      </dsp:nvSpPr>
      <dsp:spPr>
        <a:xfrm>
          <a:off x="2903291" y="109020"/>
          <a:ext cx="1606153" cy="107076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Kantons- / Orts- Redaktor bestimmt</a:t>
          </a:r>
        </a:p>
      </dsp:txBody>
      <dsp:txXfrm>
        <a:off x="2934653" y="140382"/>
        <a:ext cx="1543429" cy="1008044"/>
      </dsp:txXfrm>
    </dsp:sp>
    <dsp:sp modelId="{6302D561-F4BB-418A-9823-005111972ACA}">
      <dsp:nvSpPr>
        <dsp:cNvPr id="0" name=""/>
        <dsp:cNvSpPr/>
      </dsp:nvSpPr>
      <dsp:spPr>
        <a:xfrm>
          <a:off x="2662368" y="1179789"/>
          <a:ext cx="1043999" cy="428307"/>
        </a:xfrm>
        <a:custGeom>
          <a:avLst/>
          <a:gdLst/>
          <a:ahLst/>
          <a:cxnLst/>
          <a:rect l="0" t="0" r="0" b="0"/>
          <a:pathLst>
            <a:path>
              <a:moveTo>
                <a:pt x="1043999" y="0"/>
              </a:moveTo>
              <a:lnTo>
                <a:pt x="1043999" y="214153"/>
              </a:lnTo>
              <a:lnTo>
                <a:pt x="0" y="214153"/>
              </a:lnTo>
              <a:lnTo>
                <a:pt x="0" y="4283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9CC46-A997-4015-849A-BB18C88DE1A3}">
      <dsp:nvSpPr>
        <dsp:cNvPr id="0" name=""/>
        <dsp:cNvSpPr/>
      </dsp:nvSpPr>
      <dsp:spPr>
        <a:xfrm>
          <a:off x="1859291" y="1608096"/>
          <a:ext cx="1606153" cy="107076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Übernehmen (wenn für die Schweiz relevant)</a:t>
          </a:r>
        </a:p>
      </dsp:txBody>
      <dsp:txXfrm>
        <a:off x="1890653" y="1639458"/>
        <a:ext cx="1543429" cy="1008044"/>
      </dsp:txXfrm>
    </dsp:sp>
    <dsp:sp modelId="{C390DB98-CC49-4ABE-8186-31DEFCE72990}">
      <dsp:nvSpPr>
        <dsp:cNvPr id="0" name=""/>
        <dsp:cNvSpPr/>
      </dsp:nvSpPr>
      <dsp:spPr>
        <a:xfrm>
          <a:off x="3706368" y="1179789"/>
          <a:ext cx="1043999" cy="428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153"/>
              </a:lnTo>
              <a:lnTo>
                <a:pt x="1043999" y="214153"/>
              </a:lnTo>
              <a:lnTo>
                <a:pt x="1043999" y="4283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F3431-835D-4718-BD13-26AEC08F3EAB}">
      <dsp:nvSpPr>
        <dsp:cNvPr id="0" name=""/>
        <dsp:cNvSpPr/>
      </dsp:nvSpPr>
      <dsp:spPr>
        <a:xfrm>
          <a:off x="3947290" y="1608096"/>
          <a:ext cx="1606153" cy="1070768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(Nicht übernehmen)</a:t>
          </a:r>
        </a:p>
      </dsp:txBody>
      <dsp:txXfrm>
        <a:off x="3978652" y="1639458"/>
        <a:ext cx="1543429" cy="10080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D560B-5505-482E-8CD4-27FB5496FEBE}">
      <dsp:nvSpPr>
        <dsp:cNvPr id="0" name=""/>
        <dsp:cNvSpPr/>
      </dsp:nvSpPr>
      <dsp:spPr>
        <a:xfrm>
          <a:off x="-6120704" y="-936456"/>
          <a:ext cx="7286031" cy="7286031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6170A-877D-4C3C-8E43-5C3D7B73D571}">
      <dsp:nvSpPr>
        <dsp:cNvPr id="0" name=""/>
        <dsp:cNvSpPr/>
      </dsp:nvSpPr>
      <dsp:spPr>
        <a:xfrm>
          <a:off x="433962" y="285054"/>
          <a:ext cx="5928880" cy="5698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35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 dirty="0"/>
            <a:t>Textblöcke</a:t>
          </a:r>
        </a:p>
      </dsp:txBody>
      <dsp:txXfrm>
        <a:off x="433962" y="285054"/>
        <a:ext cx="5928880" cy="569893"/>
      </dsp:txXfrm>
    </dsp:sp>
    <dsp:sp modelId="{02B6319A-C0AB-4623-A1FE-60FB927C646D}">
      <dsp:nvSpPr>
        <dsp:cNvPr id="0" name=""/>
        <dsp:cNvSpPr/>
      </dsp:nvSpPr>
      <dsp:spPr>
        <a:xfrm>
          <a:off x="77779" y="213818"/>
          <a:ext cx="712366" cy="71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ABA13-37E3-4CB2-9CE4-DA0623D023F6}">
      <dsp:nvSpPr>
        <dsp:cNvPr id="0" name=""/>
        <dsp:cNvSpPr/>
      </dsp:nvSpPr>
      <dsp:spPr>
        <a:xfrm>
          <a:off x="902738" y="1139786"/>
          <a:ext cx="5460104" cy="569893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35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/>
            <a:t>Bild / Galerie</a:t>
          </a:r>
          <a:endParaRPr lang="de-CH" sz="2900" kern="1200" dirty="0"/>
        </a:p>
      </dsp:txBody>
      <dsp:txXfrm>
        <a:off x="902738" y="1139786"/>
        <a:ext cx="5460104" cy="569893"/>
      </dsp:txXfrm>
    </dsp:sp>
    <dsp:sp modelId="{22CBDA9E-D00D-45D2-BB91-F9C37ECE95DD}">
      <dsp:nvSpPr>
        <dsp:cNvPr id="0" name=""/>
        <dsp:cNvSpPr/>
      </dsp:nvSpPr>
      <dsp:spPr>
        <a:xfrm>
          <a:off x="546555" y="1068549"/>
          <a:ext cx="712366" cy="71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0A13E-A823-48E7-B5A8-2D66F181247E}">
      <dsp:nvSpPr>
        <dsp:cNvPr id="0" name=""/>
        <dsp:cNvSpPr/>
      </dsp:nvSpPr>
      <dsp:spPr>
        <a:xfrm>
          <a:off x="1117098" y="1994517"/>
          <a:ext cx="5245745" cy="569893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35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 dirty="0"/>
            <a:t>gestaltende Blöcke</a:t>
          </a:r>
        </a:p>
      </dsp:txBody>
      <dsp:txXfrm>
        <a:off x="1117098" y="1994517"/>
        <a:ext cx="5245745" cy="569893"/>
      </dsp:txXfrm>
    </dsp:sp>
    <dsp:sp modelId="{9F4BD025-012C-420E-8C4D-724EC87053D9}">
      <dsp:nvSpPr>
        <dsp:cNvPr id="0" name=""/>
        <dsp:cNvSpPr/>
      </dsp:nvSpPr>
      <dsp:spPr>
        <a:xfrm>
          <a:off x="760915" y="1923281"/>
          <a:ext cx="712366" cy="71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D89B6-A2A5-4122-83FB-CD69FA668314}">
      <dsp:nvSpPr>
        <dsp:cNvPr id="0" name=""/>
        <dsp:cNvSpPr/>
      </dsp:nvSpPr>
      <dsp:spPr>
        <a:xfrm>
          <a:off x="1117098" y="2848708"/>
          <a:ext cx="5245745" cy="569893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35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/>
            <a:t>Rolle eines Blockes</a:t>
          </a:r>
          <a:endParaRPr lang="de-CH" sz="2900" kern="1200" dirty="0"/>
        </a:p>
      </dsp:txBody>
      <dsp:txXfrm>
        <a:off x="1117098" y="2848708"/>
        <a:ext cx="5245745" cy="569893"/>
      </dsp:txXfrm>
    </dsp:sp>
    <dsp:sp modelId="{79635F7D-1922-446C-AA3F-AF7EE07DA1AD}">
      <dsp:nvSpPr>
        <dsp:cNvPr id="0" name=""/>
        <dsp:cNvSpPr/>
      </dsp:nvSpPr>
      <dsp:spPr>
        <a:xfrm>
          <a:off x="760915" y="2777471"/>
          <a:ext cx="712366" cy="71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0D2DF-7D86-4EA5-990A-5F809BD0C8C7}">
      <dsp:nvSpPr>
        <dsp:cNvPr id="0" name=""/>
        <dsp:cNvSpPr/>
      </dsp:nvSpPr>
      <dsp:spPr>
        <a:xfrm>
          <a:off x="902738" y="3703439"/>
          <a:ext cx="5460104" cy="569893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35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/>
            <a:t>Spalten / Buttons</a:t>
          </a:r>
          <a:endParaRPr lang="de-CH" sz="2900" kern="1200" dirty="0"/>
        </a:p>
      </dsp:txBody>
      <dsp:txXfrm>
        <a:off x="902738" y="3703439"/>
        <a:ext cx="5460104" cy="569893"/>
      </dsp:txXfrm>
    </dsp:sp>
    <dsp:sp modelId="{274FDB46-E1F4-409E-919E-55CDB39A0356}">
      <dsp:nvSpPr>
        <dsp:cNvPr id="0" name=""/>
        <dsp:cNvSpPr/>
      </dsp:nvSpPr>
      <dsp:spPr>
        <a:xfrm>
          <a:off x="546555" y="3632202"/>
          <a:ext cx="712366" cy="71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B507B-FFBE-4CB3-B6E6-95182F7D6573}">
      <dsp:nvSpPr>
        <dsp:cNvPr id="0" name=""/>
        <dsp:cNvSpPr/>
      </dsp:nvSpPr>
      <dsp:spPr>
        <a:xfrm>
          <a:off x="433962" y="4558170"/>
          <a:ext cx="5928880" cy="56989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35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/>
            <a:t>Accordion</a:t>
          </a:r>
          <a:endParaRPr lang="de-CH" sz="2900" kern="1200" dirty="0"/>
        </a:p>
      </dsp:txBody>
      <dsp:txXfrm>
        <a:off x="433962" y="4558170"/>
        <a:ext cx="5928880" cy="569893"/>
      </dsp:txXfrm>
    </dsp:sp>
    <dsp:sp modelId="{76423028-7594-484E-BB85-1BD451D0CC19}">
      <dsp:nvSpPr>
        <dsp:cNvPr id="0" name=""/>
        <dsp:cNvSpPr/>
      </dsp:nvSpPr>
      <dsp:spPr>
        <a:xfrm>
          <a:off x="77779" y="4486934"/>
          <a:ext cx="712366" cy="71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EA699-1C54-4302-8CE3-1D5B30F5C64A}">
      <dsp:nvSpPr>
        <dsp:cNvPr id="0" name=""/>
        <dsp:cNvSpPr/>
      </dsp:nvSpPr>
      <dsp:spPr>
        <a:xfrm>
          <a:off x="0" y="514067"/>
          <a:ext cx="10515600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100" kern="1200"/>
            <a:t>Block mit Bild links und Text rechts</a:t>
          </a:r>
        </a:p>
      </dsp:txBody>
      <dsp:txXfrm>
        <a:off x="36296" y="550363"/>
        <a:ext cx="10443008" cy="670943"/>
      </dsp:txXfrm>
    </dsp:sp>
    <dsp:sp modelId="{F14B3A13-728B-4807-842B-9C0A5B0D312F}">
      <dsp:nvSpPr>
        <dsp:cNvPr id="0" name=""/>
        <dsp:cNvSpPr/>
      </dsp:nvSpPr>
      <dsp:spPr>
        <a:xfrm>
          <a:off x="0" y="1346882"/>
          <a:ext cx="10515600" cy="743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100" kern="1200"/>
            <a:t>Abfrage- Loop -&gt; Seiten-, Beitrags-, Veranstaltungs- Verzeichnis</a:t>
          </a:r>
        </a:p>
      </dsp:txBody>
      <dsp:txXfrm>
        <a:off x="36296" y="1383178"/>
        <a:ext cx="10443008" cy="6709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21710-6D19-4579-B17E-6B57CB288608}">
      <dsp:nvSpPr>
        <dsp:cNvPr id="0" name=""/>
        <dsp:cNvSpPr/>
      </dsp:nvSpPr>
      <dsp:spPr>
        <a:xfrm>
          <a:off x="0" y="2891417"/>
          <a:ext cx="5791200" cy="106775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500" kern="1200" dirty="0"/>
            <a:t>EDU Ort</a:t>
          </a:r>
        </a:p>
      </dsp:txBody>
      <dsp:txXfrm>
        <a:off x="0" y="2891417"/>
        <a:ext cx="1737360" cy="1067752"/>
      </dsp:txXfrm>
    </dsp:sp>
    <dsp:sp modelId="{B095D193-F03D-45F6-9892-86562F327EF5}">
      <dsp:nvSpPr>
        <dsp:cNvPr id="0" name=""/>
        <dsp:cNvSpPr/>
      </dsp:nvSpPr>
      <dsp:spPr>
        <a:xfrm>
          <a:off x="0" y="1645705"/>
          <a:ext cx="5791200" cy="106775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500" kern="1200" dirty="0"/>
            <a:t>EDU Kanton</a:t>
          </a:r>
        </a:p>
      </dsp:txBody>
      <dsp:txXfrm>
        <a:off x="0" y="1645705"/>
        <a:ext cx="1737360" cy="1067752"/>
      </dsp:txXfrm>
    </dsp:sp>
    <dsp:sp modelId="{282D69D1-30FC-400C-A0EE-07BAD2897BCA}">
      <dsp:nvSpPr>
        <dsp:cNvPr id="0" name=""/>
        <dsp:cNvSpPr/>
      </dsp:nvSpPr>
      <dsp:spPr>
        <a:xfrm>
          <a:off x="0" y="399994"/>
          <a:ext cx="5791200" cy="106775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500" kern="1200" dirty="0"/>
            <a:t>EDU Schweiz</a:t>
          </a:r>
        </a:p>
      </dsp:txBody>
      <dsp:txXfrm>
        <a:off x="0" y="399994"/>
        <a:ext cx="1737360" cy="1067752"/>
      </dsp:txXfrm>
    </dsp:sp>
    <dsp:sp modelId="{9050CFF4-68CA-4094-9659-6062B9F858D3}">
      <dsp:nvSpPr>
        <dsp:cNvPr id="0" name=""/>
        <dsp:cNvSpPr/>
      </dsp:nvSpPr>
      <dsp:spPr>
        <a:xfrm>
          <a:off x="3472797" y="488973"/>
          <a:ext cx="1334690" cy="88979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CH Redaktor bestimmt</a:t>
          </a:r>
        </a:p>
      </dsp:txBody>
      <dsp:txXfrm>
        <a:off x="3498858" y="515034"/>
        <a:ext cx="1282568" cy="837671"/>
      </dsp:txXfrm>
    </dsp:sp>
    <dsp:sp modelId="{6302D561-F4BB-418A-9823-005111972ACA}">
      <dsp:nvSpPr>
        <dsp:cNvPr id="0" name=""/>
        <dsp:cNvSpPr/>
      </dsp:nvSpPr>
      <dsp:spPr>
        <a:xfrm>
          <a:off x="3272593" y="1378767"/>
          <a:ext cx="867548" cy="355917"/>
        </a:xfrm>
        <a:custGeom>
          <a:avLst/>
          <a:gdLst/>
          <a:ahLst/>
          <a:cxnLst/>
          <a:rect l="0" t="0" r="0" b="0"/>
          <a:pathLst>
            <a:path>
              <a:moveTo>
                <a:pt x="867548" y="0"/>
              </a:moveTo>
              <a:lnTo>
                <a:pt x="867548" y="177958"/>
              </a:lnTo>
              <a:lnTo>
                <a:pt x="0" y="177958"/>
              </a:lnTo>
              <a:lnTo>
                <a:pt x="0" y="3559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9CC46-A997-4015-849A-BB18C88DE1A3}">
      <dsp:nvSpPr>
        <dsp:cNvPr id="0" name=""/>
        <dsp:cNvSpPr/>
      </dsp:nvSpPr>
      <dsp:spPr>
        <a:xfrm>
          <a:off x="2605248" y="1734685"/>
          <a:ext cx="1334690" cy="88979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Übernehmen (Regel)</a:t>
          </a:r>
        </a:p>
      </dsp:txBody>
      <dsp:txXfrm>
        <a:off x="2631309" y="1760746"/>
        <a:ext cx="1282568" cy="837671"/>
      </dsp:txXfrm>
    </dsp:sp>
    <dsp:sp modelId="{9A1B4994-ADAF-4857-B97B-ACE7066603AB}">
      <dsp:nvSpPr>
        <dsp:cNvPr id="0" name=""/>
        <dsp:cNvSpPr/>
      </dsp:nvSpPr>
      <dsp:spPr>
        <a:xfrm>
          <a:off x="2405044" y="2624478"/>
          <a:ext cx="867548" cy="355917"/>
        </a:xfrm>
        <a:custGeom>
          <a:avLst/>
          <a:gdLst/>
          <a:ahLst/>
          <a:cxnLst/>
          <a:rect l="0" t="0" r="0" b="0"/>
          <a:pathLst>
            <a:path>
              <a:moveTo>
                <a:pt x="867548" y="0"/>
              </a:moveTo>
              <a:lnTo>
                <a:pt x="867548" y="177958"/>
              </a:lnTo>
              <a:lnTo>
                <a:pt x="0" y="177958"/>
              </a:lnTo>
              <a:lnTo>
                <a:pt x="0" y="3559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21152-67F9-49A3-9189-33B9FF048113}">
      <dsp:nvSpPr>
        <dsp:cNvPr id="0" name=""/>
        <dsp:cNvSpPr/>
      </dsp:nvSpPr>
      <dsp:spPr>
        <a:xfrm>
          <a:off x="1737699" y="2980396"/>
          <a:ext cx="1334690" cy="88979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Übernehmen (Regel)</a:t>
          </a:r>
        </a:p>
      </dsp:txBody>
      <dsp:txXfrm>
        <a:off x="1763760" y="3006457"/>
        <a:ext cx="1282568" cy="837671"/>
      </dsp:txXfrm>
    </dsp:sp>
    <dsp:sp modelId="{C242FDF2-4EBC-40DF-89A7-E9F6C9164FDC}">
      <dsp:nvSpPr>
        <dsp:cNvPr id="0" name=""/>
        <dsp:cNvSpPr/>
      </dsp:nvSpPr>
      <dsp:spPr>
        <a:xfrm>
          <a:off x="3272593" y="2624478"/>
          <a:ext cx="867548" cy="355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58"/>
              </a:lnTo>
              <a:lnTo>
                <a:pt x="867548" y="177958"/>
              </a:lnTo>
              <a:lnTo>
                <a:pt x="867548" y="3559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CB1DB-8099-4D99-B814-526C52CB6A82}">
      <dsp:nvSpPr>
        <dsp:cNvPr id="0" name=""/>
        <dsp:cNvSpPr/>
      </dsp:nvSpPr>
      <dsp:spPr>
        <a:xfrm>
          <a:off x="3472797" y="2980396"/>
          <a:ext cx="1334690" cy="889793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(Nicht übernehmen)</a:t>
          </a:r>
        </a:p>
      </dsp:txBody>
      <dsp:txXfrm>
        <a:off x="3498858" y="3006457"/>
        <a:ext cx="1282568" cy="837671"/>
      </dsp:txXfrm>
    </dsp:sp>
    <dsp:sp modelId="{C390DB98-CC49-4ABE-8186-31DEFCE72990}">
      <dsp:nvSpPr>
        <dsp:cNvPr id="0" name=""/>
        <dsp:cNvSpPr/>
      </dsp:nvSpPr>
      <dsp:spPr>
        <a:xfrm>
          <a:off x="4140142" y="1378767"/>
          <a:ext cx="867548" cy="355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58"/>
              </a:lnTo>
              <a:lnTo>
                <a:pt x="867548" y="177958"/>
              </a:lnTo>
              <a:lnTo>
                <a:pt x="867548" y="3559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F3431-835D-4718-BD13-26AEC08F3EAB}">
      <dsp:nvSpPr>
        <dsp:cNvPr id="0" name=""/>
        <dsp:cNvSpPr/>
      </dsp:nvSpPr>
      <dsp:spPr>
        <a:xfrm>
          <a:off x="4340346" y="1734685"/>
          <a:ext cx="1334690" cy="889793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(Nicht übernehmen)</a:t>
          </a:r>
        </a:p>
      </dsp:txBody>
      <dsp:txXfrm>
        <a:off x="4366407" y="1760746"/>
        <a:ext cx="1282568" cy="837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CE8B424-3D4A-4AAA-8668-DC499B12392F}" type="datetimeFigureOut">
              <a:rPr lang="de-CH" smtClean="0"/>
              <a:t>05.06.2023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319B20B-79BC-4FD6-A3DA-340715E521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346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66C79-5624-5DE7-7FF7-AEF3DF90B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Nova" panose="020B05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66064B-DD6B-2405-0BBC-9B1239547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 Nova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C8DFD92-2251-F9EB-5B7D-4AD428839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2800" y="6314492"/>
            <a:ext cx="495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5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C3FBE-45FF-2A34-FC06-E1517538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C38F17-BF88-1E11-BF71-780DBAE89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2E3800-5BAB-476B-A58E-97836DA9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34EE-2DD2-4B78-801F-6B02EDEED448}" type="datetime1">
              <a:rPr lang="de-CH" smtClean="0"/>
              <a:t>05.06.2023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1D40A-526C-4CDF-6FE5-05CE0AFE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EDU Web Netzwerk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69279A-76B7-CED4-AE0E-0F8B0AFD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21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D73FA39-69D8-F01A-E3D1-9984A12E0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189052-FF62-0693-AC57-3EBA05AF0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118ECB-3D7F-1696-C2F4-72027298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E1A-5CDC-4E6B-813D-8506AB2C2FD5}" type="datetime1">
              <a:rPr lang="de-CH" smtClean="0"/>
              <a:t>05.06.2023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1AA56-56D1-070B-1FA5-088A7A2C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EDU Web Netzwerk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38AEDF-97A8-116E-F91C-C8DC86B6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678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4B6CC-6694-8BE9-B3FC-7C21DB23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208375-5AB4-A50B-165D-475BDAA61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F231F5-E109-1F21-8B89-1B7F0301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1165-37AF-4956-84AE-EEDD2FC5A232}" type="datetime1">
              <a:rPr lang="de-CH" smtClean="0"/>
              <a:t>05.06.2023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A754DD-5A82-7D8A-B4B6-DCBBDCF8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EDU Web Netzwerk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F3FE53-61BC-A5C1-E570-6AF9B109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29E5293-31C0-B563-35C6-D4A1B4D50581}"/>
              </a:ext>
            </a:extLst>
          </p:cNvPr>
          <p:cNvSpPr/>
          <p:nvPr userDrawn="1"/>
        </p:nvSpPr>
        <p:spPr>
          <a:xfrm>
            <a:off x="0" y="6303913"/>
            <a:ext cx="12192000" cy="467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bg1"/>
                </a:solidFill>
                <a:latin typeface="Arial Nova" panose="020B0504020202020204" pitchFamily="34" charset="0"/>
              </a:rPr>
              <a:t>EDU Web Netzwerk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22B657-6FCB-52FA-6CAD-12BECBFA7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5622" y="6321871"/>
            <a:ext cx="419437" cy="4240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074906B-277D-6AC7-4ECA-E118739F8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2800" y="6314492"/>
            <a:ext cx="495300" cy="457200"/>
          </a:xfrm>
          <a:prstGeom prst="rect">
            <a:avLst/>
          </a:prstGeom>
        </p:spPr>
      </p:pic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427D75B-BC3F-1647-2B12-9FB4D2A2DDCA}"/>
              </a:ext>
            </a:extLst>
          </p:cNvPr>
          <p:cNvSpPr txBox="1">
            <a:spLocks/>
          </p:cNvSpPr>
          <p:nvPr userDrawn="1"/>
        </p:nvSpPr>
        <p:spPr>
          <a:xfrm>
            <a:off x="86237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Seite | </a:t>
            </a:r>
            <a:fld id="{AD092D07-02C0-4094-93FD-974D0A1A16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019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D3E8B-390D-00A9-1A52-1C6027C8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114E02-D4FB-66B1-DA82-070899BA1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E21E7F-FEBD-E608-475D-EEED561A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503-1017-4638-A05A-3C7727205D6E}" type="datetime1">
              <a:rPr lang="de-CH" smtClean="0"/>
              <a:t>05.06.2023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C659E7-52F8-82D9-1F35-8765ED36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EDU Web Netzwerk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EC159D-F250-F5A1-AEFA-C9081439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A69B266-0328-4A42-0D7E-C04446ADFF1D}"/>
              </a:ext>
            </a:extLst>
          </p:cNvPr>
          <p:cNvSpPr/>
          <p:nvPr userDrawn="1"/>
        </p:nvSpPr>
        <p:spPr>
          <a:xfrm>
            <a:off x="0" y="6303913"/>
            <a:ext cx="12192000" cy="467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bg1"/>
                </a:solidFill>
                <a:latin typeface="Arial Nova" panose="020B0504020202020204" pitchFamily="34" charset="0"/>
              </a:rPr>
              <a:t>EDU Web Netzwerk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98CA01-E2F9-17B7-C219-69C6ADB36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5622" y="6321871"/>
            <a:ext cx="419437" cy="4240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A7EC6F-676C-3C50-4EB8-FBDB1CA0D2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2800" y="6314492"/>
            <a:ext cx="495300" cy="457200"/>
          </a:xfrm>
          <a:prstGeom prst="rect">
            <a:avLst/>
          </a:prstGeom>
        </p:spPr>
      </p:pic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2E5F5D47-3C21-0CB4-A9B5-8371DA286269}"/>
              </a:ext>
            </a:extLst>
          </p:cNvPr>
          <p:cNvSpPr txBox="1">
            <a:spLocks/>
          </p:cNvSpPr>
          <p:nvPr userDrawn="1"/>
        </p:nvSpPr>
        <p:spPr>
          <a:xfrm>
            <a:off x="8713100" y="63039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Seite | </a:t>
            </a:r>
            <a:fld id="{AD092D07-02C0-4094-93FD-974D0A1A16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921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9154F-F4E6-9177-006C-0442BDCF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BF650D-660E-188F-B71C-3A70B2197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C8372B-7504-BDB0-3E18-46C320AC9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1EEB27-1205-EC0B-6945-5B103E2A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E4AF-AD3E-4505-A755-5CD73E6890E8}" type="datetime1">
              <a:rPr lang="de-CH" smtClean="0"/>
              <a:t>05.06.2023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A5AF70-F7F6-09B0-3BFE-C298E794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EDU Web Netzwerk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C2EE17-15F5-6CED-E0BB-28748A56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7EA7E5D-7C2C-8449-20BC-76884C646D2F}"/>
              </a:ext>
            </a:extLst>
          </p:cNvPr>
          <p:cNvSpPr/>
          <p:nvPr userDrawn="1"/>
        </p:nvSpPr>
        <p:spPr>
          <a:xfrm>
            <a:off x="0" y="6303913"/>
            <a:ext cx="12192000" cy="467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400" dirty="0">
                <a:solidFill>
                  <a:schemeClr val="bg1"/>
                </a:solidFill>
                <a:latin typeface="Arial Nova" panose="020B0504020202020204" pitchFamily="34" charset="0"/>
              </a:rPr>
              <a:t>EDU Web Netzwerk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F5BA5B9-65AA-194E-9DA3-8A7667AF2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5622" y="6321871"/>
            <a:ext cx="419437" cy="4240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FE7EE5A-1E81-FB9E-ED9A-0AE0166C47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2800" y="6314492"/>
            <a:ext cx="495300" cy="457200"/>
          </a:xfrm>
          <a:prstGeom prst="rect">
            <a:avLst/>
          </a:prstGeom>
        </p:spPr>
      </p:pic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54EFFE2-412F-DAC1-5925-B362637CBD4D}"/>
              </a:ext>
            </a:extLst>
          </p:cNvPr>
          <p:cNvSpPr txBox="1">
            <a:spLocks/>
          </p:cNvSpPr>
          <p:nvPr userDrawn="1"/>
        </p:nvSpPr>
        <p:spPr>
          <a:xfrm>
            <a:off x="87131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Seite | </a:t>
            </a:r>
            <a:fld id="{AD092D07-02C0-4094-93FD-974D0A1A16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223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E8543-48FA-0541-AA9B-BB7F86BB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3967BC-7464-B38F-6BB5-498DF9D5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83BD85-2DFE-2015-61CA-B92E7A43D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E23AD5-25EB-3F8A-1AB3-10D839A5D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6E3E9C-C3B1-CE6B-5716-EAF2BB3E1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D41D5E-F33B-D758-4C12-89CC6392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2FA1-DE34-4A52-8490-2D9D30BA1AEE}" type="datetime1">
              <a:rPr lang="de-CH" smtClean="0"/>
              <a:t>05.06.2023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1BDBF85-9AB5-7FF8-283A-8042199E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EDU Web Netzwerk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987E77-066D-73CC-3596-A9E48569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0D70F99-F2B8-CAF7-69DA-2138C47073FD}"/>
              </a:ext>
            </a:extLst>
          </p:cNvPr>
          <p:cNvSpPr/>
          <p:nvPr userDrawn="1"/>
        </p:nvSpPr>
        <p:spPr>
          <a:xfrm>
            <a:off x="0" y="6303913"/>
            <a:ext cx="12192000" cy="467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400" dirty="0">
                <a:solidFill>
                  <a:schemeClr val="bg1"/>
                </a:solidFill>
                <a:latin typeface="Arial Nova" panose="020B0504020202020204" pitchFamily="34" charset="0"/>
              </a:rPr>
              <a:t>EDU Web Netzwerk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7888B31-9647-39FE-C4E3-5F2DABAD9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5622" y="6321871"/>
            <a:ext cx="419437" cy="4240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08AAD9E-6B1A-4F0A-AB2D-28F406E0B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2800" y="6314492"/>
            <a:ext cx="495300" cy="457200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14D8393B-AE38-8152-4880-4EE6C34D8597}"/>
              </a:ext>
            </a:extLst>
          </p:cNvPr>
          <p:cNvSpPr txBox="1">
            <a:spLocks/>
          </p:cNvSpPr>
          <p:nvPr userDrawn="1"/>
        </p:nvSpPr>
        <p:spPr>
          <a:xfrm>
            <a:off x="8757941" y="63403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Seite | </a:t>
            </a:r>
            <a:fld id="{AD092D07-02C0-4094-93FD-974D0A1A16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847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DA574-B1F2-CF60-C7D9-6DAB59E9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564F9B-5CEC-DC44-196B-77180AA5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2BC-6EFD-40C8-9AF1-096B82D85C65}" type="datetime1">
              <a:rPr lang="de-CH" smtClean="0"/>
              <a:t>05.06.2023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C75FB1-3AFC-40EB-A5BC-A636C406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EDU Web Netzwerk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5B3241-9144-4FE9-6FBC-D48E5053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E799F54-646F-3132-973F-C3B26F39E56E}"/>
              </a:ext>
            </a:extLst>
          </p:cNvPr>
          <p:cNvSpPr/>
          <p:nvPr userDrawn="1"/>
        </p:nvSpPr>
        <p:spPr>
          <a:xfrm>
            <a:off x="0" y="6303913"/>
            <a:ext cx="12192000" cy="467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400" dirty="0">
                <a:solidFill>
                  <a:schemeClr val="bg1"/>
                </a:solidFill>
                <a:latin typeface="Arial Nova" panose="020B0504020202020204" pitchFamily="34" charset="0"/>
              </a:rPr>
              <a:t>EDU Web Netzwerk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D6FBD9-EAB4-205F-A3A1-C6DD2F6BA0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5622" y="6321871"/>
            <a:ext cx="419437" cy="4240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10172F6-EFD7-F347-B2BD-9B598407F7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2800" y="6314492"/>
            <a:ext cx="495300" cy="457200"/>
          </a:xfrm>
          <a:prstGeom prst="rect">
            <a:avLst/>
          </a:prstGeom>
        </p:spPr>
      </p:pic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B307871B-72D0-695F-812D-336F8808B7CE}"/>
              </a:ext>
            </a:extLst>
          </p:cNvPr>
          <p:cNvSpPr txBox="1">
            <a:spLocks/>
          </p:cNvSpPr>
          <p:nvPr userDrawn="1"/>
        </p:nvSpPr>
        <p:spPr>
          <a:xfrm>
            <a:off x="8713100" y="63808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Seite | </a:t>
            </a:r>
            <a:fld id="{AD092D07-02C0-4094-93FD-974D0A1A16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930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75F43F4-5A68-A8B0-B01C-262FFCDE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6A96-5B1B-48E4-832B-6A9D87A9B284}" type="datetime1">
              <a:rPr lang="de-CH" smtClean="0"/>
              <a:t>05.06.2023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E30667-624A-5DB6-D1D8-FD92AB8C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EDU Web Netzwerk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FD8A34-DFA6-2B9B-2790-3E6E9E3C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B2B94CC-2605-2079-59B6-B7FC1B3F8230}"/>
              </a:ext>
            </a:extLst>
          </p:cNvPr>
          <p:cNvSpPr/>
          <p:nvPr userDrawn="1"/>
        </p:nvSpPr>
        <p:spPr>
          <a:xfrm>
            <a:off x="0" y="6303913"/>
            <a:ext cx="12192000" cy="467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400" dirty="0">
                <a:solidFill>
                  <a:schemeClr val="bg1"/>
                </a:solidFill>
                <a:latin typeface="Arial Nova" panose="020B0504020202020204" pitchFamily="34" charset="0"/>
              </a:rPr>
              <a:t>EDU Web Netzwerk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3B0588-3145-F486-2AB7-88AD93F7E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5622" y="6321871"/>
            <a:ext cx="419437" cy="4240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A05CD5-9592-21D7-5386-FF71905920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2800" y="6314492"/>
            <a:ext cx="495300" cy="457200"/>
          </a:xfrm>
          <a:prstGeom prst="rect">
            <a:avLst/>
          </a:prstGeom>
        </p:spPr>
      </p:pic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DD9B22F9-D174-BB1E-E540-B2EC9FB4AF4D}"/>
              </a:ext>
            </a:extLst>
          </p:cNvPr>
          <p:cNvSpPr txBox="1">
            <a:spLocks/>
          </p:cNvSpPr>
          <p:nvPr userDrawn="1"/>
        </p:nvSpPr>
        <p:spPr>
          <a:xfrm>
            <a:off x="8757941" y="63361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Seite | </a:t>
            </a:r>
            <a:fld id="{AD092D07-02C0-4094-93FD-974D0A1A16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486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2C863-05E3-9939-C443-DF108F73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064431-2CAF-440E-5EC7-AC6B013E6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039892-CFC0-2999-C4E1-882F109C1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136C3E-EEA6-0FA2-6916-744D10B2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75F1-B749-4C6F-A3CB-4542477D0807}" type="datetime1">
              <a:rPr lang="de-CH" smtClean="0"/>
              <a:t>05.06.2023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47AE8D-FD77-D4D0-3C81-DEA9FA18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EDU Web Netzwerk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14B0A4-D864-5FC8-1D7A-4A410D6E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1D923BA-342B-6CD6-3E08-D41510280350}"/>
              </a:ext>
            </a:extLst>
          </p:cNvPr>
          <p:cNvSpPr/>
          <p:nvPr userDrawn="1"/>
        </p:nvSpPr>
        <p:spPr>
          <a:xfrm>
            <a:off x="0" y="6303913"/>
            <a:ext cx="12192000" cy="467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rial Nova" panose="020B05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E828B2C-37A5-071A-2810-383F77398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5622" y="6321871"/>
            <a:ext cx="419437" cy="4240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2940C58-EA18-513E-4A07-CA6F930BDE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2800" y="6314492"/>
            <a:ext cx="495300" cy="457200"/>
          </a:xfrm>
          <a:prstGeom prst="rect">
            <a:avLst/>
          </a:prstGeom>
        </p:spPr>
      </p:pic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4E12DA1-ABE6-E99F-188F-3471516A5094}"/>
              </a:ext>
            </a:extLst>
          </p:cNvPr>
          <p:cNvSpPr txBox="1">
            <a:spLocks/>
          </p:cNvSpPr>
          <p:nvPr userDrawn="1"/>
        </p:nvSpPr>
        <p:spPr>
          <a:xfrm>
            <a:off x="87131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Seite | </a:t>
            </a:r>
            <a:fld id="{AD092D07-02C0-4094-93FD-974D0A1A16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411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A691-D582-E63D-DFDD-DE91CECD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553B1EE-D256-F068-0792-929BB5078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8B270E-4627-E9F5-F1D3-7DCF79453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0FBDA5-378B-C9CE-21BA-40E7C160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74A1-56C5-4597-856D-ACA58EB60BB4}" type="datetime1">
              <a:rPr lang="de-CH" smtClean="0"/>
              <a:t>05.06.2023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D71706-E370-7E0F-42DF-6122891C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EDU Web Netzwerk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E6BEE4-8925-240C-B8BE-944A8F62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BF5421B-69C4-0E59-0D72-A6CDF5D0EB5F}"/>
              </a:ext>
            </a:extLst>
          </p:cNvPr>
          <p:cNvSpPr/>
          <p:nvPr userDrawn="1"/>
        </p:nvSpPr>
        <p:spPr>
          <a:xfrm>
            <a:off x="0" y="6303913"/>
            <a:ext cx="12192000" cy="467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rial Nova" panose="020B05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29F19A3-A565-9F89-BF8C-6B6B59927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5622" y="6321871"/>
            <a:ext cx="419437" cy="4240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2A0C1D8-2111-4880-CDAA-E4C1E8AA9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2800" y="6314492"/>
            <a:ext cx="495300" cy="457200"/>
          </a:xfrm>
          <a:prstGeom prst="rect">
            <a:avLst/>
          </a:prstGeom>
        </p:spPr>
      </p:pic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4DA55328-B1B5-D536-AF75-D1A43B43E5E8}"/>
              </a:ext>
            </a:extLst>
          </p:cNvPr>
          <p:cNvSpPr txBox="1">
            <a:spLocks/>
          </p:cNvSpPr>
          <p:nvPr userDrawn="1"/>
        </p:nvSpPr>
        <p:spPr>
          <a:xfrm>
            <a:off x="8713100" y="6401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Seite | </a:t>
            </a:r>
            <a:fld id="{AD092D07-02C0-4094-93FD-974D0A1A16D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818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E4DA616-955E-291D-CD89-EB11B403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885BF9-8859-1110-F3DC-27EED125C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C2A46-E4CC-BA92-DBCE-4B46F9611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2FF0ABF9-9D6C-4767-89D4-FFDD200446A5}" type="datetime1">
              <a:rPr lang="de-CH" smtClean="0"/>
              <a:pPr/>
              <a:t>05.06.2023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450DE4-0E48-6A87-B51C-DAF5CBF7C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de-CH"/>
              <a:t>EDU Web Netzwerk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26C58-38BD-A61C-48A5-13A1DD19F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AD092D07-02C0-4094-93FD-974D0A1A16D0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BC3E024-E355-9CA6-6366-2F1A02F4B4BF}"/>
              </a:ext>
            </a:extLst>
          </p:cNvPr>
          <p:cNvSpPr/>
          <p:nvPr userDrawn="1"/>
        </p:nvSpPr>
        <p:spPr>
          <a:xfrm>
            <a:off x="0" y="6303913"/>
            <a:ext cx="12192000" cy="467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rial Nova" panose="020B05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1049EE-F9C8-12E0-A439-DF3897DCC0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45622" y="6321871"/>
            <a:ext cx="419437" cy="4240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298DA9E-F29A-93A8-5674-FF5F2C927B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12800" y="6314492"/>
            <a:ext cx="495300" cy="457200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CB7E5681-8B67-CDB9-A313-E9797E85A049}"/>
              </a:ext>
            </a:extLst>
          </p:cNvPr>
          <p:cNvSpPr txBox="1">
            <a:spLocks/>
          </p:cNvSpPr>
          <p:nvPr userDrawn="1"/>
        </p:nvSpPr>
        <p:spPr>
          <a:xfrm>
            <a:off x="680406" y="6341367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latin typeface="Arial Nova" panose="020B0504020202020204" pitchFamily="34" charset="0"/>
              </a:rPr>
              <a:t>EDU Web Netzwerk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C11C041-469A-417C-3325-CE1F54E90B9F}"/>
              </a:ext>
            </a:extLst>
          </p:cNvPr>
          <p:cNvSpPr txBox="1">
            <a:spLocks/>
          </p:cNvSpPr>
          <p:nvPr userDrawn="1"/>
        </p:nvSpPr>
        <p:spPr>
          <a:xfrm>
            <a:off x="8757941" y="64065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latin typeface="Arial Nova" panose="020B0504020202020204" pitchFamily="34" charset="0"/>
              </a:rPr>
              <a:t>Seite | </a:t>
            </a:r>
            <a:fld id="{AD092D07-02C0-4094-93FD-974D0A1A16D0}" type="slidenum">
              <a:rPr lang="de-CH" smtClean="0">
                <a:latin typeface="Arial Nova" panose="020B0504020202020204" pitchFamily="34" charset="0"/>
              </a:rPr>
              <a:pPr/>
              <a:t>‹Nr.›</a:t>
            </a:fld>
            <a:endParaRPr lang="de-CH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-xy.ch/wp-admin" TargetMode="External"/><Relationship Id="rId2" Type="http://schemas.openxmlformats.org/officeDocument/2006/relationships/hyperlink" Target="https://www.edu-xy.ch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-schweiz.ch/abstimmungen/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1517C-9726-24E3-F50C-DD30FF292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344" y="223728"/>
            <a:ext cx="9144000" cy="1013865"/>
          </a:xfrm>
        </p:spPr>
        <p:txBody>
          <a:bodyPr/>
          <a:lstStyle/>
          <a:p>
            <a:r>
              <a:rPr lang="de-CH" dirty="0"/>
              <a:t>Anleitung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8FA16D-3B9D-0A1C-D471-C11F17D401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D092D07-02C0-4094-93FD-974D0A1A16D0}" type="slidenum">
              <a:rPr lang="de-CH" smtClean="0"/>
              <a:t>1</a:t>
            </a:fld>
            <a:endParaRPr lang="de-CH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7F60324E-EFC4-E6E3-924C-DE978E033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039117"/>
              </p:ext>
            </p:extLst>
          </p:nvPr>
        </p:nvGraphicFramePr>
        <p:xfrm>
          <a:off x="2050393" y="1074391"/>
          <a:ext cx="9303407" cy="4924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91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AE8DD-0AD8-0753-FE6C-24DEBDE9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 (Events / Veranstaltungen)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14BAA47-A810-2A43-EE1E-0541D84623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76187"/>
            <a:ext cx="5181600" cy="2450213"/>
          </a:xfrm>
        </p:spPr>
      </p:pic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3AEF7C82-22E0-B08C-954B-9D43257B06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0731855"/>
              </p:ext>
            </p:extLst>
          </p:nvPr>
        </p:nvGraphicFramePr>
        <p:xfrm>
          <a:off x="6172200" y="2538247"/>
          <a:ext cx="5181600" cy="36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977C36-B292-C987-5E57-914DFBF8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133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88A618A-E858-9828-58A3-B8FC5946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8376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de-CH" dirty="0"/>
              <a:t>Einen Beitrag oder Seite erstellen oder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5447182-4DE2-496F-A8A6-BDF328C9E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Beiträge</a:t>
            </a:r>
            <a:r>
              <a:rPr lang="de-CH" dirty="0">
                <a:solidFill>
                  <a:schemeClr val="tx1"/>
                </a:solidFill>
              </a:rPr>
              <a:t> / </a:t>
            </a:r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Seiten</a:t>
            </a:r>
          </a:p>
          <a:p>
            <a:r>
              <a:rPr lang="de-CH" dirty="0">
                <a:solidFill>
                  <a:schemeClr val="tx1"/>
                </a:solidFill>
                <a:highlight>
                  <a:srgbClr val="808000"/>
                </a:highlight>
              </a:rPr>
              <a:t>Erstellen</a:t>
            </a:r>
            <a:r>
              <a:rPr lang="de-CH" dirty="0">
                <a:solidFill>
                  <a:schemeClr val="tx1"/>
                </a:solidFill>
              </a:rPr>
              <a:t> oder</a:t>
            </a:r>
          </a:p>
          <a:p>
            <a:r>
              <a:rPr lang="de-CH" b="1" dirty="0">
                <a:solidFill>
                  <a:srgbClr val="0070C0"/>
                </a:solidFill>
              </a:rPr>
              <a:t>Markieren</a:t>
            </a:r>
            <a:r>
              <a:rPr lang="de-CH" dirty="0">
                <a:solidFill>
                  <a:schemeClr val="tx1"/>
                </a:solidFill>
              </a:rPr>
              <a:t> (in der Liste) -&gt; </a:t>
            </a:r>
            <a:r>
              <a:rPr lang="de-CH" dirty="0">
                <a:solidFill>
                  <a:srgbClr val="0070C0"/>
                </a:solidFill>
              </a:rPr>
              <a:t>Bearbeiten / Quick Edit / Papierkorb / Ansehen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8641B6-3D53-8606-EA06-6377DE84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20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CD8D553-B5F2-9F76-A89A-8D044884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Eine(n) Beitrag / Seite erstellen (bearbeiten)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67D8F7-1CDD-9E33-9F3B-2BB6416FB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Gleich den Titel eingeben -&gt;</a:t>
            </a:r>
          </a:p>
          <a:p>
            <a:pPr lvl="1"/>
            <a:r>
              <a:rPr lang="de-CH" dirty="0"/>
              <a:t>(wird doppelt dargestellt)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endParaRPr lang="de-CH" dirty="0"/>
          </a:p>
          <a:p>
            <a:r>
              <a:rPr lang="de-CH" dirty="0"/>
              <a:t>Auf Überschrift klicken und beginnen, diese einzugeben</a:t>
            </a:r>
          </a:p>
          <a:p>
            <a:pPr lvl="1"/>
            <a:r>
              <a:rPr lang="de-CH" dirty="0"/>
              <a:t>Untertitel</a:t>
            </a:r>
          </a:p>
          <a:p>
            <a:pPr lvl="2"/>
            <a:r>
              <a:rPr lang="de-CH" dirty="0"/>
              <a:t>Oder löschen</a:t>
            </a:r>
          </a:p>
          <a:p>
            <a:pPr lvl="1"/>
            <a:r>
              <a:rPr lang="de-CH"/>
              <a:t>ENTER tippen / ---------+---------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FB834B-BB74-8FB3-87A4-BA899708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12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E904E0-608C-E846-744D-7875B1D2F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33525"/>
            <a:ext cx="1816223" cy="103952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54C2AFC-54C5-A8E7-7849-1AD509132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612" y="3179445"/>
            <a:ext cx="2743200" cy="9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3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CD8D553-B5F2-9F76-A89A-8D044884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Eine(n) Beitrag / Seite erstellen (bearbeiten)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E6184E4-14C5-F299-1116-0195A60B7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Den Detailtext des Beitrages oder der Seite eingeben</a:t>
            </a:r>
          </a:p>
          <a:p>
            <a:pPr lvl="1"/>
            <a:r>
              <a:rPr lang="de-CH" dirty="0"/>
              <a:t>Vorgehen wie bei Word</a:t>
            </a:r>
          </a:p>
          <a:p>
            <a:pPr lvl="2"/>
            <a:r>
              <a:rPr lang="de-CH" dirty="0"/>
              <a:t>ENTER -&gt; neuer Absatz oder einen anderen </a:t>
            </a:r>
            <a:r>
              <a:rPr lang="de-CH" dirty="0" err="1"/>
              <a:t>Blocktyp</a:t>
            </a:r>
            <a:r>
              <a:rPr lang="de-CH" dirty="0"/>
              <a:t> wählen</a:t>
            </a:r>
          </a:p>
          <a:p>
            <a:pPr lvl="2"/>
            <a:r>
              <a:rPr lang="de-CH" dirty="0"/>
              <a:t>dazu / tippen wie angeleitet oder rechts </a:t>
            </a:r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+</a:t>
            </a:r>
            <a:r>
              <a:rPr lang="de-CH" dirty="0"/>
              <a:t>). Mit dem </a:t>
            </a:r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+</a:t>
            </a:r>
            <a:r>
              <a:rPr lang="de-CH" dirty="0"/>
              <a:t> -&gt; </a:t>
            </a:r>
            <a:r>
              <a:rPr lang="de-CH" dirty="0" err="1"/>
              <a:t>Blocktyp</a:t>
            </a:r>
            <a:r>
              <a:rPr lang="de-CH" dirty="0"/>
              <a:t> wählen oder danach suchen, z.B. Bild</a:t>
            </a:r>
          </a:p>
          <a:p>
            <a:pPr lvl="1"/>
            <a:r>
              <a:rPr lang="de-CH" dirty="0"/>
              <a:t>Anpassungen der wichtigsten Einstellungen je nach Block -&gt; </a:t>
            </a:r>
            <a:r>
              <a:rPr lang="de-CH" dirty="0" err="1"/>
              <a:t>n.Folie</a:t>
            </a:r>
            <a:r>
              <a:rPr lang="de-CH" dirty="0"/>
              <a:t> </a:t>
            </a:r>
          </a:p>
          <a:p>
            <a:r>
              <a:rPr lang="de-CH" dirty="0"/>
              <a:t>Wenn Inhalt fertig -&gt; unter «Einstellungen» auf «Beitrag» bzw. auf «Seite» klicken</a:t>
            </a:r>
          </a:p>
          <a:p>
            <a:pPr lvl="1"/>
            <a:r>
              <a:rPr lang="de-CH" dirty="0"/>
              <a:t>-&gt; </a:t>
            </a:r>
            <a:r>
              <a:rPr lang="de-CH" dirty="0" err="1"/>
              <a:t>n.Folie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FB834B-BB74-8FB3-87A4-BA899708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1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8C9A2-3E0F-9902-10A6-44C393AB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459"/>
            <a:ext cx="10515600" cy="1325563"/>
          </a:xfrm>
        </p:spPr>
        <p:txBody>
          <a:bodyPr/>
          <a:lstStyle/>
          <a:p>
            <a:r>
              <a:rPr lang="de-CH" dirty="0"/>
              <a:t>News Schweiz &lt;-&gt; Sektionen -&gt; Regeln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0CDB4-9393-195B-4086-316AAFD5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14</a:t>
            </a:fld>
            <a:endParaRPr lang="de-CH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1771208C-8E56-E221-C220-D78BFBB41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152706"/>
              </p:ext>
            </p:extLst>
          </p:nvPr>
        </p:nvGraphicFramePr>
        <p:xfrm>
          <a:off x="304800" y="1631732"/>
          <a:ext cx="5791200" cy="435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Inhaltsplatzhalter 8">
            <a:extLst>
              <a:ext uri="{FF2B5EF4-FFF2-40B4-BE49-F238E27FC236}">
                <a16:creationId xmlns:a16="http://schemas.microsoft.com/office/drawing/2014/main" id="{13647CD4-5A23-BEC0-7469-A17B7C03B5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863790"/>
              </p:ext>
            </p:extLst>
          </p:nvPr>
        </p:nvGraphicFramePr>
        <p:xfrm>
          <a:off x="6310015" y="2061342"/>
          <a:ext cx="5791200" cy="2735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1402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AF904-8A93-1F9C-1AA7-B8FD7091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758"/>
          </a:xfrm>
        </p:spPr>
        <p:txBody>
          <a:bodyPr>
            <a:normAutofit/>
          </a:bodyPr>
          <a:lstStyle/>
          <a:p>
            <a:r>
              <a:rPr lang="de-CH" sz="3200" dirty="0"/>
              <a:t>Eigenschaften des (ganzen) Beitrages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AC323F-D3C7-1686-20A3-911D2C414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96093"/>
            <a:ext cx="9457340" cy="4780870"/>
          </a:xfrm>
        </p:spPr>
        <p:txBody>
          <a:bodyPr>
            <a:normAutofit/>
          </a:bodyPr>
          <a:lstStyle/>
          <a:p>
            <a:r>
              <a:rPr lang="de-CH" dirty="0"/>
              <a:t>Beitragsbild festlegen -&gt; vgl. Handling der Bilder -&gt; </a:t>
            </a:r>
            <a:r>
              <a:rPr lang="de-CH" dirty="0" err="1"/>
              <a:t>n.Folie</a:t>
            </a:r>
            <a:endParaRPr lang="de-CH" dirty="0"/>
          </a:p>
          <a:p>
            <a:pPr lvl="1"/>
            <a:r>
              <a:rPr lang="de-CH" dirty="0"/>
              <a:t>Kein Beitragsbild festgelegt -&gt; Bild unter Erfassung bei </a:t>
            </a:r>
            <a:r>
              <a:rPr lang="de-CH" dirty="0">
                <a:highlight>
                  <a:srgbClr val="C0C0C0"/>
                </a:highlight>
              </a:rPr>
              <a:t>Einstellungen / Sektion </a:t>
            </a:r>
            <a:r>
              <a:rPr lang="de-CH" dirty="0"/>
              <a:t>wird genommen</a:t>
            </a:r>
          </a:p>
          <a:p>
            <a:r>
              <a:rPr lang="de-CH" dirty="0"/>
              <a:t>Textauszug hineinschreiben ins Feld -&gt; </a:t>
            </a:r>
          </a:p>
          <a:p>
            <a:pPr lvl="1"/>
            <a:r>
              <a:rPr lang="de-CH" dirty="0"/>
              <a:t>Kurztext, der die Information des Beitrags charakterisiert. Erscheint nachher so auf der Übersicht der Beiträge / bei einer Seite auch möglich, habe ich aber noch nie benutzt.-&gt; </a:t>
            </a:r>
            <a:r>
              <a:rPr lang="de-CH" dirty="0" err="1"/>
              <a:t>n.Folie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6256E4-0123-4B27-8BA6-9652CF65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15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D263D2-AD2B-5F32-42FD-F8A8BDB0A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572" y="136525"/>
            <a:ext cx="1289738" cy="33555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6C49E8D-C6B8-31CF-425D-BA6B7C691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124" y="3339307"/>
            <a:ext cx="1315186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2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AF904-8A93-1F9C-1AA7-B8FD7091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758"/>
          </a:xfrm>
        </p:spPr>
        <p:txBody>
          <a:bodyPr>
            <a:normAutofit/>
          </a:bodyPr>
          <a:lstStyle/>
          <a:p>
            <a:r>
              <a:rPr lang="de-CH" sz="3200" dirty="0"/>
              <a:t>Eigenschaften des (ganzen) Beitrages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AC323F-D3C7-1686-20A3-911D2C414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96093"/>
            <a:ext cx="9457340" cy="4780870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Optionen</a:t>
            </a:r>
          </a:p>
          <a:p>
            <a:pPr lvl="1"/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Option: nur bei Beitrag: diesen auf der Startseite halten</a:t>
            </a:r>
          </a:p>
          <a:p>
            <a:pPr lvl="1"/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Kategorien bestimmen (nur Beitrag). Standard: «Allgemein»</a:t>
            </a:r>
          </a:p>
          <a:p>
            <a:pPr lvl="2"/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Die Liste der Kategorien kann erweitert werden</a:t>
            </a:r>
          </a:p>
          <a:p>
            <a:pPr lvl="3"/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Direkt hier oder auch vom Dashboard unter «Beiträge»</a:t>
            </a:r>
          </a:p>
          <a:p>
            <a:pPr lvl="1"/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Die Möglichkeit für Kommentare ist bis jetzt nicht offen.</a:t>
            </a:r>
          </a:p>
          <a:p>
            <a:pPr lvl="1"/>
            <a:r>
              <a:rPr lang="de-CH" dirty="0">
                <a:solidFill>
                  <a:srgbClr val="FF0000"/>
                </a:solidFill>
              </a:rPr>
              <a:t>Bestimmen, ob der Beitrag auf EDU Schweiz geteilt werden soll (wenn relevant für Webbesucher der ganzen Schweiz) / (auf EDU Schweiz -&gt; Sektionen)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6256E4-0123-4B27-8BA6-9652CF65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16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D263D2-AD2B-5F32-42FD-F8A8BDB0A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572" y="136525"/>
            <a:ext cx="1289738" cy="33555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6C49E8D-C6B8-31CF-425D-BA6B7C691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124" y="3339307"/>
            <a:ext cx="1315186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3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AF904-8A93-1F9C-1AA7-B8FD7091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Eigenschaften des Beitrages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AC323F-D3C7-1686-20A3-911D2C414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96093"/>
            <a:ext cx="11601450" cy="4780870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bg1"/>
                </a:solidFill>
                <a:highlight>
                  <a:srgbClr val="0000FF"/>
                </a:highlight>
              </a:rPr>
              <a:t>Veröffentlichen</a:t>
            </a:r>
            <a:r>
              <a:rPr lang="de-CH" dirty="0"/>
              <a:t> bzw. </a:t>
            </a:r>
            <a:r>
              <a:rPr lang="de-CH" dirty="0">
                <a:solidFill>
                  <a:schemeClr val="bg1"/>
                </a:solidFill>
                <a:highlight>
                  <a:srgbClr val="0000FF"/>
                </a:highlight>
              </a:rPr>
              <a:t>Aktualisieren</a:t>
            </a:r>
          </a:p>
          <a:p>
            <a:pPr lvl="1"/>
            <a:r>
              <a:rPr lang="de-CH" dirty="0"/>
              <a:t>Alternativ kann man </a:t>
            </a:r>
            <a:r>
              <a:rPr lang="de-CH" dirty="0">
                <a:solidFill>
                  <a:srgbClr val="0070C0"/>
                </a:solidFill>
              </a:rPr>
              <a:t>als Entwurf speichern </a:t>
            </a:r>
            <a:r>
              <a:rPr lang="de-CH" dirty="0"/>
              <a:t>oder jederzeit </a:t>
            </a:r>
            <a:r>
              <a:rPr lang="de-CH" dirty="0">
                <a:solidFill>
                  <a:srgbClr val="0070C0"/>
                </a:solidFill>
              </a:rPr>
              <a:t>auf Entwurf umstellen</a:t>
            </a:r>
            <a:r>
              <a:rPr lang="de-CH" dirty="0"/>
              <a:t>. Beim Beitrag 2x klicken!</a:t>
            </a:r>
          </a:p>
          <a:p>
            <a:pPr lvl="1"/>
            <a:r>
              <a:rPr lang="de-CH" dirty="0">
                <a:solidFill>
                  <a:schemeClr val="bg1"/>
                </a:solidFill>
                <a:highlight>
                  <a:srgbClr val="0000FF"/>
                </a:highlight>
              </a:rPr>
              <a:t>Beitrag / Seite ansehen </a:t>
            </a:r>
            <a:r>
              <a:rPr lang="de-CH" dirty="0"/>
              <a:t>(kann man unten links oder rechts anklicken)</a:t>
            </a:r>
          </a:p>
          <a:p>
            <a:pPr lvl="2"/>
            <a:r>
              <a:rPr lang="de-CH" dirty="0"/>
              <a:t>Du siehst das Detail des Beitrages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6256E4-0123-4B27-8BA6-9652CF65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133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683A4-CBB4-1573-4E86-81AE41D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 sieht der Besucher die Beiträge?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A3483C-79B8-94E7-BE96-FA12C9A19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Auf </a:t>
            </a:r>
            <a:r>
              <a:rPr lang="de-CH" dirty="0">
                <a:solidFill>
                  <a:srgbClr val="FF0000"/>
                </a:solidFill>
              </a:rPr>
              <a:t>Home</a:t>
            </a:r>
            <a:r>
              <a:rPr lang="de-CH" dirty="0"/>
              <a:t> oder das Logo klicken -&gt; Du siehst den Beitrag in der Übersicht der Beiträge auf der Startseite. Diese sind sortiert -&gt; die 3 neuesten</a:t>
            </a:r>
          </a:p>
          <a:p>
            <a:pPr lvl="1"/>
            <a:r>
              <a:rPr lang="de-CH" dirty="0"/>
              <a:t>Button </a:t>
            </a:r>
            <a:r>
              <a:rPr lang="de-CH" dirty="0">
                <a:solidFill>
                  <a:schemeClr val="bg1"/>
                </a:solidFill>
                <a:highlight>
                  <a:srgbClr val="FF0000"/>
                </a:highlight>
              </a:rPr>
              <a:t>Alle News </a:t>
            </a:r>
            <a:r>
              <a:rPr lang="de-CH" dirty="0"/>
              <a:t>-&gt; auch frühere </a:t>
            </a:r>
            <a:r>
              <a:rPr lang="de-CH" dirty="0" err="1"/>
              <a:t>Beitrräge</a:t>
            </a:r>
            <a:r>
              <a:rPr lang="de-CH" dirty="0"/>
              <a:t> sehen (auf der Seite (Aktuelles -&gt; Neuigkeiten)</a:t>
            </a:r>
          </a:p>
          <a:p>
            <a:r>
              <a:rPr lang="de-CH" dirty="0"/>
              <a:t>Bei jedem Beitrag kannst Du mit </a:t>
            </a:r>
            <a:r>
              <a:rPr lang="de-CH" dirty="0">
                <a:solidFill>
                  <a:schemeClr val="bg1"/>
                </a:solidFill>
                <a:highlight>
                  <a:srgbClr val="FF0000"/>
                </a:highlight>
              </a:rPr>
              <a:t>Weiterlesen -&gt;</a:t>
            </a:r>
            <a:r>
              <a:rPr lang="de-CH" dirty="0"/>
              <a:t> gelangst Du auf das Detail -&gt;</a:t>
            </a:r>
          </a:p>
          <a:p>
            <a:pPr lvl="1"/>
            <a:r>
              <a:rPr lang="de-CH" dirty="0"/>
              <a:t>… und mit </a:t>
            </a:r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Beitrag bearbeiten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/>
              <a:t>allenfalls noch Änderungen vornehmen. </a:t>
            </a:r>
          </a:p>
          <a:p>
            <a:pPr lvl="1"/>
            <a:r>
              <a:rPr lang="de-CH" dirty="0">
                <a:solidFill>
                  <a:srgbClr val="0070C0"/>
                </a:solidFill>
              </a:rPr>
              <a:t>Bearbeiten</a:t>
            </a:r>
            <a:r>
              <a:rPr lang="de-CH" dirty="0"/>
              <a:t> kannst Du auch in der Übersicht der Beiträge auf dem Dashboard anklicken.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2EB7B6-F72F-8F02-B7F7-6DE7DDEB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8092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B1A19-BB8F-152E-2CED-C7E857A0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Einstellungen von Beiträgen für den Betrachter vornehmen | Startseite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B830A2F-48C8-6155-D061-D93F230F51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1183" y="1825625"/>
            <a:ext cx="3295633" cy="4351338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A91885A-B733-661E-095B-D82B7CF315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CH" dirty="0"/>
              <a:t>Normales Bearbeiten der Startseite (Bereich: Seiten)</a:t>
            </a:r>
          </a:p>
          <a:p>
            <a:r>
              <a:rPr lang="de-CH" dirty="0"/>
              <a:t>Im Editor der Start-Seite Block markieren</a:t>
            </a:r>
          </a:p>
          <a:p>
            <a:r>
              <a:rPr lang="de-CH" dirty="0"/>
              <a:t>Einstellungen - Empfehlung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8EF5A2-8649-E033-BAF6-5C3C4B7B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169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EAE74-247F-7BAD-9D22-F34EBB9F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4" y="365126"/>
            <a:ext cx="11426390" cy="86296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CH" sz="3600" dirty="0"/>
              <a:t>So gelangst Du zu den EDU- Seiten und zum Login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F4DB39-2C7C-5C76-4815-BAFBA833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434" y="1478784"/>
            <a:ext cx="11426390" cy="4351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CH" dirty="0">
                <a:hlinkClick r:id="rId2"/>
              </a:rPr>
              <a:t>https://www.edu-xy.ch</a:t>
            </a:r>
            <a:r>
              <a:rPr lang="de-CH" dirty="0"/>
              <a:t> -&gt; </a:t>
            </a:r>
            <a:r>
              <a:rPr lang="de-CH" dirty="0" err="1"/>
              <a:t>Betrachterebene</a:t>
            </a:r>
            <a:endParaRPr lang="de-CH" dirty="0"/>
          </a:p>
          <a:p>
            <a:r>
              <a:rPr lang="de-CH" dirty="0">
                <a:hlinkClick r:id="rId3"/>
              </a:rPr>
              <a:t>https://www.edu-xy.ch/wp-admin</a:t>
            </a:r>
            <a:r>
              <a:rPr lang="de-CH" dirty="0"/>
              <a:t> -&gt; Redaktionsebene</a:t>
            </a:r>
          </a:p>
          <a:p>
            <a:pPr lvl="1"/>
            <a:r>
              <a:rPr lang="de-CH" dirty="0"/>
              <a:t>Login</a:t>
            </a:r>
          </a:p>
          <a:p>
            <a:pPr lvl="2"/>
            <a:r>
              <a:rPr lang="de-CH" dirty="0"/>
              <a:t>Benutzername ist </a:t>
            </a:r>
            <a:r>
              <a:rPr lang="de-CH" dirty="0" err="1"/>
              <a:t>vornamename</a:t>
            </a:r>
            <a:br>
              <a:rPr lang="de-CH" dirty="0"/>
            </a:br>
            <a:r>
              <a:rPr lang="de-CH" dirty="0"/>
              <a:t>Passwort erhältst Du das erste Mal </a:t>
            </a:r>
            <a:br>
              <a:rPr lang="de-CH" dirty="0"/>
            </a:br>
            <a:r>
              <a:rPr lang="de-CH" dirty="0"/>
              <a:t>-&gt; bitte ändern unter </a:t>
            </a:r>
            <a:r>
              <a:rPr lang="de-CH" dirty="0">
                <a:highlight>
                  <a:srgbClr val="C0C0C0"/>
                </a:highlight>
              </a:rPr>
              <a:t>Benutzer</a:t>
            </a:r>
          </a:p>
          <a:p>
            <a:r>
              <a:rPr lang="de-CH" dirty="0"/>
              <a:t>Damit gelangst Du auf das  </a:t>
            </a:r>
            <a:br>
              <a:rPr lang="de-CH" dirty="0"/>
            </a:br>
            <a:r>
              <a:rPr lang="de-CH" dirty="0"/>
              <a:t>Dashboard.</a:t>
            </a:r>
          </a:p>
          <a:p>
            <a:pPr lvl="2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1FB632-5092-122E-1326-5FF50FB1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2</a:t>
            </a:fld>
            <a:endParaRPr lang="de-CH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B8DED61-1316-5AE7-4EC3-E941B92A6A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49684" y="2548649"/>
            <a:ext cx="6018140" cy="3532172"/>
          </a:xfrm>
        </p:spPr>
      </p:pic>
    </p:spTree>
    <p:extLst>
      <p:ext uri="{BB962C8B-B14F-4D97-AF65-F5344CB8AC3E}">
        <p14:creationId xmlns:p14="http://schemas.microsoft.com/office/powerpoint/2010/main" val="2685165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C640643-A270-A84D-6981-053078EF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Zum Beitrags- Loop im (neuen) Editor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5FD181-A35B-D237-6775-64D2A5E5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20</a:t>
            </a:fld>
            <a:endParaRPr lang="de-CH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AECF23B-39AD-6696-E07E-9DC5444A1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281" y="1825625"/>
            <a:ext cx="76654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58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DCAD2-BA2A-9C8F-09A3-24810E8C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EDU Aktuelles markieren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B763366-4BDD-647B-79A2-627519369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869" y="1690688"/>
            <a:ext cx="7948731" cy="435133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2E2CA8-9F0B-54C7-3A0F-9AEEB83D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21</a:t>
            </a:fld>
            <a:endParaRPr lang="de-CH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F1CBF439-B099-4F08-591A-F518EA726B84}"/>
              </a:ext>
            </a:extLst>
          </p:cNvPr>
          <p:cNvSpPr/>
          <p:nvPr/>
        </p:nvSpPr>
        <p:spPr>
          <a:xfrm>
            <a:off x="8808098" y="2939143"/>
            <a:ext cx="2743200" cy="2640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-&gt; Details</a:t>
            </a:r>
          </a:p>
          <a:p>
            <a:pPr algn="ctr"/>
            <a:r>
              <a:rPr lang="de-CH" sz="2400" dirty="0"/>
              <a:t>Einstellungen</a:t>
            </a:r>
          </a:p>
        </p:txBody>
      </p:sp>
    </p:spTree>
    <p:extLst>
      <p:ext uri="{BB962C8B-B14F-4D97-AF65-F5344CB8AC3E}">
        <p14:creationId xmlns:p14="http://schemas.microsoft.com/office/powerpoint/2010/main" val="296801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E374A-B558-617A-77F3-CD07A137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Einstellungen für die Seite Aktuelles / Neuigkeiten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4E7CE52-FFE4-0F0E-F2DF-51B306A983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570" y="1825625"/>
            <a:ext cx="3078860" cy="4351338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BBFB4E-5D4F-8851-E903-A78EE3D6D4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CH" dirty="0"/>
              <a:t>Geht nicht mit dem «normalen» Bearbeiten, sondern …</a:t>
            </a:r>
          </a:p>
          <a:p>
            <a:r>
              <a:rPr lang="de-CH" dirty="0"/>
              <a:t>Design / </a:t>
            </a:r>
            <a:r>
              <a:rPr lang="de-CH" dirty="0" err="1"/>
              <a:t>Websiten</a:t>
            </a:r>
            <a:r>
              <a:rPr lang="de-CH" dirty="0"/>
              <a:t>-Editor / Template-Teile / Beitrags-Loop</a:t>
            </a:r>
          </a:p>
          <a:p>
            <a:r>
              <a:rPr lang="de-CH" dirty="0"/>
              <a:t>Block EDU Aktuelles</a:t>
            </a:r>
          </a:p>
          <a:p>
            <a:r>
              <a:rPr lang="de-CH" dirty="0"/>
              <a:t>Empfehlungen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FA4A41-474C-86A1-355D-A86B5779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6012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E90236C-AC97-7FB8-0A24-B49194D9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2888812" cy="204116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CH" dirty="0"/>
              <a:t>Thema: Blöcke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C2A170-8F82-11DF-8A00-76B9CD12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23</a:t>
            </a:fld>
            <a:endParaRPr lang="de-CH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494FA871-E9EA-A057-BE7B-67DAC5A94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479561"/>
              </p:ext>
            </p:extLst>
          </p:nvPr>
        </p:nvGraphicFramePr>
        <p:xfrm>
          <a:off x="3720662" y="725214"/>
          <a:ext cx="6439338" cy="541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057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18A05-9EF0-61B9-3CD6-33BA10C5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Zuweisung und Anpassung eines Bildes (als Block oder Beitragsbild)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C32D6-5AF2-E0E5-6AD5-1996F0D736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dirty="0"/>
              <a:t>Neu zuweisen oder mit «Ersetzen» ändern</a:t>
            </a:r>
          </a:p>
          <a:p>
            <a:pPr lvl="1"/>
            <a:r>
              <a:rPr lang="de-CH" b="1" dirty="0"/>
              <a:t>Mediathek</a:t>
            </a:r>
            <a:r>
              <a:rPr lang="de-CH" dirty="0"/>
              <a:t> (Bild schon dort hochgeladen) öffnen oder </a:t>
            </a:r>
          </a:p>
          <a:p>
            <a:pPr lvl="1"/>
            <a:r>
              <a:rPr lang="de-CH" dirty="0"/>
              <a:t>hochladen (lädt in die Mediathek hoch und speichert das Bild dort)</a:t>
            </a:r>
          </a:p>
          <a:p>
            <a:pPr lvl="2"/>
            <a:r>
              <a:rPr lang="de-CH" dirty="0"/>
              <a:t>Bei Mediathek -&gt; Bild markieren und </a:t>
            </a:r>
            <a:r>
              <a:rPr lang="de-CH" dirty="0">
                <a:solidFill>
                  <a:schemeClr val="bg1"/>
                </a:solidFill>
                <a:highlight>
                  <a:srgbClr val="0000FF"/>
                </a:highlight>
              </a:rPr>
              <a:t>Auswählen</a:t>
            </a:r>
          </a:p>
          <a:p>
            <a:r>
              <a:rPr lang="de-CH" dirty="0"/>
              <a:t>Einstellungen für das Bild (als Block)</a:t>
            </a:r>
          </a:p>
          <a:p>
            <a:pPr lvl="1"/>
            <a:r>
              <a:rPr lang="de-CH" dirty="0"/>
              <a:t>Link einfügen</a:t>
            </a:r>
          </a:p>
          <a:p>
            <a:pPr lvl="2"/>
            <a:r>
              <a:rPr lang="de-CH" dirty="0"/>
              <a:t>Mediendatei -&gt; </a:t>
            </a:r>
            <a:r>
              <a:rPr lang="de-CH" i="1" dirty="0"/>
              <a:t>wenn der Betrachter das Bild anklickt -&gt; ganzer Bildschirm</a:t>
            </a:r>
          </a:p>
          <a:p>
            <a:pPr lvl="2"/>
            <a:r>
              <a:rPr lang="de-CH" dirty="0"/>
              <a:t>URL eintippen und auf ENTER-Symbol klicken</a:t>
            </a:r>
          </a:p>
          <a:p>
            <a:pPr lvl="2"/>
            <a:r>
              <a:rPr lang="de-CH" dirty="0"/>
              <a:t>Anhang-Seite (? -&gt; brauche ich nicht)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ACD259-2E68-CF74-8B49-2CEB30D9F6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dirty="0"/>
              <a:t>Einstellungen für den Block</a:t>
            </a:r>
          </a:p>
          <a:p>
            <a:pPr lvl="1"/>
            <a:r>
              <a:rPr lang="de-CH" b="1" dirty="0"/>
              <a:t>Alt-Text</a:t>
            </a:r>
            <a:r>
              <a:rPr lang="de-CH" dirty="0"/>
              <a:t> -&gt; </a:t>
            </a:r>
            <a:r>
              <a:rPr lang="de-CH" i="1" dirty="0"/>
              <a:t>Bedeutung!</a:t>
            </a:r>
          </a:p>
          <a:p>
            <a:pPr lvl="1"/>
            <a:r>
              <a:rPr lang="de-CH" dirty="0"/>
              <a:t>Bildgrösse </a:t>
            </a:r>
          </a:p>
          <a:p>
            <a:pPr lvl="1"/>
            <a:r>
              <a:rPr lang="de-CH" dirty="0"/>
              <a:t>Weitere Möglichkeiten im Kontext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8C0DD1-7708-9B88-5446-E0F88236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3446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25C4C-8134-9D2D-7FCE-DD64ACA9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Mögliche Anpassungen bei weiteren Blockelementen und weitere Elemente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C2C94-3FF0-5DC1-B69A-CCB7A0FD9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431" y="1825625"/>
            <a:ext cx="5833369" cy="4351338"/>
          </a:xfrm>
        </p:spPr>
        <p:txBody>
          <a:bodyPr>
            <a:normAutofit fontScale="70000" lnSpcReduction="20000"/>
          </a:bodyPr>
          <a:lstStyle/>
          <a:p>
            <a:r>
              <a:rPr lang="de-CH" dirty="0"/>
              <a:t>Absatz</a:t>
            </a:r>
          </a:p>
          <a:p>
            <a:pPr lvl="1"/>
            <a:r>
              <a:rPr lang="de-CH" dirty="0"/>
              <a:t>Farbe des Textes und des Hintergrundes</a:t>
            </a:r>
          </a:p>
          <a:p>
            <a:pPr lvl="1"/>
            <a:r>
              <a:rPr lang="de-CH" dirty="0"/>
              <a:t>(aus der Palette)</a:t>
            </a:r>
          </a:p>
          <a:p>
            <a:r>
              <a:rPr lang="de-CH" dirty="0"/>
              <a:t>Liste</a:t>
            </a:r>
          </a:p>
          <a:p>
            <a:pPr lvl="1"/>
            <a:r>
              <a:rPr lang="de-CH" dirty="0"/>
              <a:t>Neuen Block mit einem Minuszeichen beginnen</a:t>
            </a:r>
          </a:p>
          <a:p>
            <a:pPr lvl="1"/>
            <a:r>
              <a:rPr lang="de-CH" dirty="0"/>
              <a:t>Nach der letzten Aufzählung der Liste 2 x ENTER</a:t>
            </a:r>
          </a:p>
          <a:p>
            <a:pPr lvl="1"/>
            <a:r>
              <a:rPr lang="de-CH" dirty="0"/>
              <a:t>Keine Anpassungsmöglichkeiten</a:t>
            </a:r>
          </a:p>
          <a:p>
            <a:r>
              <a:rPr lang="de-CH" dirty="0"/>
              <a:t>Titel</a:t>
            </a:r>
          </a:p>
          <a:p>
            <a:pPr lvl="1"/>
            <a:r>
              <a:rPr lang="de-CH" dirty="0"/>
              <a:t>H1 … H5, Stil, Farben</a:t>
            </a:r>
          </a:p>
          <a:p>
            <a:r>
              <a:rPr lang="de-CH" dirty="0"/>
              <a:t>Auf separaten Folien -&gt; weitere Möglichkeiten</a:t>
            </a:r>
          </a:p>
          <a:p>
            <a:pPr lvl="1"/>
            <a:r>
              <a:rPr lang="de-CH" dirty="0"/>
              <a:t>Zitat</a:t>
            </a:r>
          </a:p>
          <a:p>
            <a:pPr lvl="1"/>
            <a:r>
              <a:rPr lang="de-CH" dirty="0" err="1"/>
              <a:t>Accordion</a:t>
            </a:r>
            <a:endParaRPr lang="de-CH" dirty="0"/>
          </a:p>
          <a:p>
            <a:pPr lvl="1"/>
            <a:r>
              <a:rPr lang="de-CH" dirty="0"/>
              <a:t>Bild -&gt; vorherige Folie</a:t>
            </a:r>
          </a:p>
          <a:p>
            <a:pPr lvl="1"/>
            <a:r>
              <a:rPr lang="de-CH" dirty="0"/>
              <a:t>Spalten -&gt; einzelne Spalte</a:t>
            </a:r>
          </a:p>
          <a:p>
            <a:pPr lvl="1"/>
            <a:r>
              <a:rPr lang="de-CH" dirty="0"/>
              <a:t>Buttons -&gt; einzelne Buttons</a:t>
            </a:r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0013EA-361D-2801-845A-D4164077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25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2AEF3FD-84D6-DB4E-46D7-1FBFAA92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2" y="1825625"/>
            <a:ext cx="533400" cy="6286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8ADF1A6-CBA2-BF1F-C8ED-195C72ACA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88" y="1825625"/>
            <a:ext cx="1917716" cy="18952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C894919-FB57-A4CF-9D50-B85204AB9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893" y="1825197"/>
            <a:ext cx="1917716" cy="125815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A194EA6-8573-9852-DC78-96EE183AC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893" y="3217861"/>
            <a:ext cx="1670557" cy="243914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BF815DE-52E6-E584-CB95-EBDDFBA06B6A}"/>
              </a:ext>
            </a:extLst>
          </p:cNvPr>
          <p:cNvSpPr txBox="1"/>
          <p:nvPr/>
        </p:nvSpPr>
        <p:spPr>
          <a:xfrm>
            <a:off x="5693518" y="2588569"/>
            <a:ext cx="8049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CH" dirty="0"/>
              <a:t>Absatz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4E49E24-8C4B-9D85-9237-852466328251}"/>
              </a:ext>
            </a:extLst>
          </p:cNvPr>
          <p:cNvSpPr txBox="1"/>
          <p:nvPr/>
        </p:nvSpPr>
        <p:spPr>
          <a:xfrm>
            <a:off x="5799732" y="3633599"/>
            <a:ext cx="612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CH" dirty="0"/>
              <a:t>Liste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E1CB4BE-05BD-2D5A-318B-A65151A4A026}"/>
              </a:ext>
            </a:extLst>
          </p:cNvPr>
          <p:cNvSpPr txBox="1"/>
          <p:nvPr/>
        </p:nvSpPr>
        <p:spPr>
          <a:xfrm>
            <a:off x="10289751" y="1640531"/>
            <a:ext cx="12598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CH" dirty="0"/>
              <a:t>Farbpalette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4283AE2-D9B4-EAC1-5CF2-A172182DEF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4928" y="942688"/>
            <a:ext cx="440277" cy="39767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1AB190A-FEE5-B243-A34A-F61907ED3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1096" y="4002263"/>
            <a:ext cx="2552791" cy="12329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4338F1D-3F93-3FA4-0ADA-70244135A8EB}"/>
              </a:ext>
            </a:extLst>
          </p:cNvPr>
          <p:cNvSpPr txBox="1"/>
          <p:nvPr/>
        </p:nvSpPr>
        <p:spPr>
          <a:xfrm>
            <a:off x="11131771" y="3413369"/>
            <a:ext cx="5925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09093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25C4C-8134-9D2D-7FCE-DD64ACA9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Mögliche Anpassungen bei weiteren Blockelementen und weitere Elemente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A3E14E-B000-877C-2CF1-9E7D042F1A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CH" dirty="0"/>
              <a:t>Keinen neuen Block beginnen -&gt; Rückstelltaste</a:t>
            </a:r>
          </a:p>
          <a:p>
            <a:r>
              <a:rPr lang="de-CH" b="1" dirty="0"/>
              <a:t>Gruppieren einer Gruppe von Blöcken</a:t>
            </a:r>
            <a:r>
              <a:rPr lang="de-CH" dirty="0"/>
              <a:t> (-&gt; </a:t>
            </a:r>
            <a:r>
              <a:rPr lang="de-CH" dirty="0" err="1"/>
              <a:t>n.Folie</a:t>
            </a:r>
            <a:r>
              <a:rPr lang="de-CH" dirty="0"/>
              <a:t>)</a:t>
            </a:r>
            <a:endParaRPr lang="de-CH" b="1" dirty="0"/>
          </a:p>
          <a:p>
            <a:pPr lvl="1"/>
            <a:r>
              <a:rPr lang="de-CH" dirty="0"/>
              <a:t>-&gt; dann </a:t>
            </a:r>
            <a:r>
              <a:rPr lang="de-CH" dirty="0" err="1"/>
              <a:t>kannn</a:t>
            </a:r>
            <a:r>
              <a:rPr lang="de-CH" dirty="0"/>
              <a:t> man die ganze Gruppe kopieren oder verschieben</a:t>
            </a:r>
          </a:p>
          <a:p>
            <a:pPr lvl="1"/>
            <a:r>
              <a:rPr lang="de-CH" dirty="0"/>
              <a:t>… im Moment unsichtbar machen</a:t>
            </a:r>
          </a:p>
          <a:p>
            <a:pPr lvl="1"/>
            <a:r>
              <a:rPr lang="de-CH" dirty="0"/>
              <a:t>Innenabstand und Block- Abstände können bestimmt werden</a:t>
            </a:r>
          </a:p>
          <a:p>
            <a:r>
              <a:rPr lang="de-CH" dirty="0"/>
              <a:t>Zur Gestaltung</a:t>
            </a:r>
          </a:p>
          <a:p>
            <a:pPr lvl="1"/>
            <a:r>
              <a:rPr lang="de-CH" dirty="0"/>
              <a:t>Trennstrich</a:t>
            </a:r>
          </a:p>
          <a:p>
            <a:pPr lvl="1"/>
            <a:r>
              <a:rPr lang="de-CH" dirty="0"/>
              <a:t>Abstandshalter</a:t>
            </a:r>
          </a:p>
          <a:p>
            <a:pPr lvl="1"/>
            <a:r>
              <a:rPr lang="de-CH" dirty="0"/>
              <a:t>Label</a:t>
            </a:r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0013EA-361D-2801-845A-D4164077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26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55D80C-CF17-F655-E4F4-0445DDDCD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0787"/>
            <a:ext cx="3218895" cy="15930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04FFC3D-160C-BB10-B273-E34A51A22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77" y="4320051"/>
            <a:ext cx="5579523" cy="14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16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C3757-C008-23AA-47A4-56F15CD3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Freie Gruppierung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86BCB89-4EB4-240F-23B0-81333CD920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8697"/>
            <a:ext cx="5181600" cy="376519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178660-81CB-4564-4530-7C56F3BA5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7117" cy="4351338"/>
          </a:xfrm>
        </p:spPr>
        <p:txBody>
          <a:bodyPr>
            <a:normAutofit fontScale="92500" lnSpcReduction="10000"/>
          </a:bodyPr>
          <a:lstStyle/>
          <a:p>
            <a:r>
              <a:rPr lang="de-CH" dirty="0"/>
              <a:t>Eine freie Gruppierung ist nützlich, um deren Inhalt</a:t>
            </a:r>
          </a:p>
          <a:p>
            <a:pPr lvl="1"/>
            <a:r>
              <a:rPr lang="de-CH" dirty="0"/>
              <a:t>Zu verschieben oder kopieren</a:t>
            </a:r>
          </a:p>
          <a:p>
            <a:pPr lvl="1"/>
            <a:r>
              <a:rPr lang="de-CH" dirty="0"/>
              <a:t>Zu löschen</a:t>
            </a:r>
          </a:p>
          <a:p>
            <a:pPr lvl="1"/>
            <a:r>
              <a:rPr lang="de-CH" dirty="0"/>
              <a:t>Im Moment zu verbergen</a:t>
            </a:r>
          </a:p>
          <a:p>
            <a:r>
              <a:rPr lang="de-CH" dirty="0"/>
              <a:t>Weitere Gruppierungen (WordPress)</a:t>
            </a:r>
          </a:p>
          <a:p>
            <a:pPr lvl="1"/>
            <a:r>
              <a:rPr lang="de-CH" dirty="0"/>
              <a:t>Zitat</a:t>
            </a:r>
          </a:p>
          <a:p>
            <a:pPr lvl="1"/>
            <a:r>
              <a:rPr lang="de-CH" dirty="0" err="1"/>
              <a:t>Accordion</a:t>
            </a:r>
            <a:endParaRPr lang="de-CH" dirty="0"/>
          </a:p>
          <a:p>
            <a:pPr lvl="1"/>
            <a:r>
              <a:rPr lang="de-CH" dirty="0"/>
              <a:t>Spalten</a:t>
            </a:r>
          </a:p>
          <a:p>
            <a:pPr lvl="1"/>
            <a:r>
              <a:rPr lang="de-CH" dirty="0"/>
              <a:t>Buttons</a:t>
            </a:r>
          </a:p>
          <a:p>
            <a:pPr lvl="1"/>
            <a:r>
              <a:rPr lang="de-CH" dirty="0"/>
              <a:t>Neue Möglichkeiten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90B2C2-C167-28DE-249B-2AC3FC38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8673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C211E-638E-47A5-CD42-4EC0876A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Zitat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906152-4D5F-DFB8-A0B1-AE01087FD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de-CH" dirty="0"/>
              <a:t>Das Zitat </a:t>
            </a:r>
          </a:p>
          <a:p>
            <a:pPr lvl="1"/>
            <a:r>
              <a:rPr lang="de-CH" dirty="0"/>
              <a:t>kann aus Blockelementen wie Überschrift, Absatz, Trennstrich, Bildern usw. bestehen.</a:t>
            </a:r>
          </a:p>
          <a:p>
            <a:pPr lvl="1"/>
            <a:r>
              <a:rPr lang="de-CH" dirty="0"/>
              <a:t>Separat kann die Quellenangabe zugefügt werden.</a:t>
            </a:r>
          </a:p>
          <a:p>
            <a:pPr lvl="1"/>
            <a:r>
              <a:rPr lang="de-CH" dirty="0"/>
              <a:t>Gestaltung: Farbe von Text und Hintergrund</a:t>
            </a:r>
          </a:p>
          <a:p>
            <a:r>
              <a:rPr lang="de-CH" dirty="0"/>
              <a:t>Nach dem Zitat (gilt auch für </a:t>
            </a:r>
            <a:r>
              <a:rPr lang="de-CH" dirty="0" err="1"/>
              <a:t>Accordion</a:t>
            </a:r>
            <a:r>
              <a:rPr lang="de-CH" dirty="0"/>
              <a:t>) wieder einen separaten Absatz einfügen -&gt;</a:t>
            </a:r>
          </a:p>
          <a:p>
            <a:pPr lvl="1"/>
            <a:r>
              <a:rPr lang="de-CH" dirty="0"/>
              <a:t>Klick auf </a:t>
            </a:r>
            <a:r>
              <a:rPr lang="de-CH" dirty="0">
                <a:solidFill>
                  <a:srgbClr val="0070C0"/>
                </a:solidFill>
              </a:rPr>
              <a:t>----------+----------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C3887E-8AEA-0283-DBCE-355FFA25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28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9EC13D5-44DD-84A1-0C18-47B5E3FA8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480" y="789974"/>
            <a:ext cx="1359112" cy="180142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E444E54-5791-5B61-0B04-5F29A0B74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249" y="789974"/>
            <a:ext cx="3640584" cy="10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66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C211E-638E-47A5-CD42-4EC0876A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Accordion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395FA5-7CED-D6EC-8BF0-1BD6DC228D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CH" dirty="0"/>
              <a:t>Das </a:t>
            </a:r>
            <a:r>
              <a:rPr lang="de-CH" dirty="0" err="1"/>
              <a:t>Accordion</a:t>
            </a:r>
            <a:endParaRPr lang="de-CH" dirty="0"/>
          </a:p>
          <a:p>
            <a:pPr lvl="1"/>
            <a:r>
              <a:rPr lang="de-CH" dirty="0"/>
              <a:t>Besteht aus Header und </a:t>
            </a:r>
            <a:r>
              <a:rPr lang="de-CH" dirty="0" err="1"/>
              <a:t>Accordion</a:t>
            </a:r>
            <a:r>
              <a:rPr lang="de-CH" dirty="0"/>
              <a:t>- Inhalt.</a:t>
            </a:r>
          </a:p>
          <a:p>
            <a:pPr lvl="1"/>
            <a:r>
              <a:rPr lang="de-CH" dirty="0"/>
              <a:t>Auf </a:t>
            </a:r>
            <a:r>
              <a:rPr lang="de-CH" dirty="0" err="1"/>
              <a:t>Betrachterebene</a:t>
            </a:r>
            <a:r>
              <a:rPr lang="de-CH" dirty="0"/>
              <a:t> ist nur der Header sichtbar, und der Betrachter kann den Inhalt aufklappen.</a:t>
            </a:r>
          </a:p>
          <a:p>
            <a:pPr lvl="1"/>
            <a:r>
              <a:rPr lang="de-CH" dirty="0"/>
              <a:t>Beide Teilelemente erlaube freie Gestaltung mit verschiedenen Blocktypen.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C3887E-8AEA-0283-DBCE-355FFA25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29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0BD72D-5B45-92EA-D4D5-35C1C5A1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2" y="2566787"/>
            <a:ext cx="1263160" cy="17244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13EE76C-354D-1A0B-1C0F-9BA7291C5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49" y="4367486"/>
            <a:ext cx="5566346" cy="13867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A351040-5E7C-405B-A242-699B6A85F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853" y="1932986"/>
            <a:ext cx="3729500" cy="149601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EF0BCB6-559D-C9BF-1872-F80E369CDD6D}"/>
              </a:ext>
            </a:extLst>
          </p:cNvPr>
          <p:cNvSpPr txBox="1"/>
          <p:nvPr/>
        </p:nvSpPr>
        <p:spPr>
          <a:xfrm>
            <a:off x="1839412" y="3481680"/>
            <a:ext cx="20152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CH" dirty="0"/>
              <a:t>Bearbeitungsebene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A33F5F-463D-6B97-ED92-E31AEDF8CCCD}"/>
              </a:ext>
            </a:extLst>
          </p:cNvPr>
          <p:cNvSpPr txBox="1"/>
          <p:nvPr/>
        </p:nvSpPr>
        <p:spPr>
          <a:xfrm>
            <a:off x="2245311" y="5060838"/>
            <a:ext cx="16387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CH" dirty="0"/>
              <a:t>Besucherebene</a:t>
            </a:r>
          </a:p>
        </p:txBody>
      </p:sp>
    </p:spTree>
    <p:extLst>
      <p:ext uri="{BB962C8B-B14F-4D97-AF65-F5344CB8AC3E}">
        <p14:creationId xmlns:p14="http://schemas.microsoft.com/office/powerpoint/2010/main" val="81172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80CBC5E-014A-ADAA-B290-F39F58B6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98" y="575441"/>
            <a:ext cx="6577943" cy="95217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de-CH" dirty="0"/>
              <a:t>Aufbau einer Seite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984B490-3650-922C-D1B6-62EE902C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898" y="1728022"/>
            <a:ext cx="4142171" cy="4075619"/>
          </a:xfrm>
        </p:spPr>
        <p:txBody>
          <a:bodyPr>
            <a:normAutofit/>
          </a:bodyPr>
          <a:lstStyle/>
          <a:p>
            <a:r>
              <a:rPr lang="de-CH" dirty="0"/>
              <a:t>Nächste Folie -&gt;  auf </a:t>
            </a:r>
            <a:r>
              <a:rPr lang="de-CH" dirty="0" err="1"/>
              <a:t>Betrachterebene</a:t>
            </a:r>
            <a:endParaRPr lang="de-CH" dirty="0"/>
          </a:p>
          <a:p>
            <a:r>
              <a:rPr lang="de-CH" dirty="0"/>
              <a:t>und</a:t>
            </a:r>
          </a:p>
          <a:p>
            <a:r>
              <a:rPr lang="de-CH" dirty="0">
                <a:solidFill>
                  <a:schemeClr val="tx1"/>
                </a:solidFill>
                <a:highlight>
                  <a:srgbClr val="C0C0C0"/>
                </a:highlight>
              </a:rPr>
              <a:t>… danach: mit welchen </a:t>
            </a:r>
            <a:r>
              <a:rPr lang="de-CH" dirty="0" err="1">
                <a:solidFill>
                  <a:schemeClr val="tx1"/>
                </a:solidFill>
                <a:highlight>
                  <a:srgbClr val="C0C0C0"/>
                </a:highlight>
              </a:rPr>
              <a:t>Menupunkten</a:t>
            </a:r>
            <a:r>
              <a:rPr lang="de-CH" dirty="0">
                <a:solidFill>
                  <a:schemeClr val="tx1"/>
                </a:solidFill>
                <a:highlight>
                  <a:srgbClr val="C0C0C0"/>
                </a:highlight>
              </a:rPr>
              <a:t> im Dashboard Du das bearbeiten kannst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2C7ECB-6EE4-74E3-56E7-6CF6C404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3</a:t>
            </a:fld>
            <a:endParaRPr lang="de-CH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A461BEE-069E-F679-860E-751AAFABA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831231"/>
              </p:ext>
            </p:extLst>
          </p:nvPr>
        </p:nvGraphicFramePr>
        <p:xfrm>
          <a:off x="4973216" y="1434662"/>
          <a:ext cx="6969163" cy="471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965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52170-7074-A07B-0177-F77522E8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Spalten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004243-B1C6-DE84-3CF8-0E75FDE56B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/>
              <a:t>Spalten</a:t>
            </a:r>
          </a:p>
          <a:p>
            <a:pPr lvl="2"/>
            <a:r>
              <a:rPr lang="de-CH" dirty="0"/>
              <a:t>Bestimmung der Anzahl (auch 1 möglich)</a:t>
            </a:r>
          </a:p>
          <a:p>
            <a:pPr lvl="2"/>
            <a:r>
              <a:rPr lang="de-CH" dirty="0"/>
              <a:t>… der Ausrichtung (keine / weite Breite / gesamte Breite)</a:t>
            </a:r>
          </a:p>
          <a:p>
            <a:pPr lvl="2"/>
            <a:r>
              <a:rPr lang="de-CH" dirty="0"/>
              <a:t>Farben (für den ganzen Spalten-Block)</a:t>
            </a:r>
          </a:p>
          <a:p>
            <a:pPr lvl="1"/>
            <a:r>
              <a:rPr lang="de-CH" dirty="0"/>
              <a:t>Spalte (1)</a:t>
            </a:r>
          </a:p>
          <a:p>
            <a:pPr lvl="2"/>
            <a:r>
              <a:rPr lang="de-CH" dirty="0"/>
              <a:t>Enthält Absätze, Überschriften, Bilder, …</a:t>
            </a:r>
          </a:p>
          <a:p>
            <a:pPr lvl="2"/>
            <a:r>
              <a:rPr lang="de-CH" dirty="0"/>
              <a:t>Anpassung: Breite, Farben, Innenabstand</a:t>
            </a:r>
          </a:p>
          <a:p>
            <a:pPr lvl="1"/>
            <a:r>
              <a:rPr lang="de-CH" dirty="0"/>
              <a:t>Spalte (2)</a:t>
            </a:r>
          </a:p>
          <a:p>
            <a:pPr lvl="1"/>
            <a:r>
              <a:rPr lang="de-CH" dirty="0"/>
              <a:t>…</a:t>
            </a:r>
          </a:p>
          <a:p>
            <a:r>
              <a:rPr lang="de-CH" dirty="0"/>
              <a:t>Aufpassen!</a:t>
            </a:r>
          </a:p>
          <a:p>
            <a:pPr lvl="1"/>
            <a:r>
              <a:rPr lang="de-CH" dirty="0"/>
              <a:t>Wo welchen Block einfügen, verschieben</a:t>
            </a:r>
          </a:p>
          <a:p>
            <a:pPr lvl="1"/>
            <a:r>
              <a:rPr lang="de-CH" dirty="0">
                <a:solidFill>
                  <a:srgbClr val="0070C0"/>
                </a:solidFill>
              </a:rPr>
              <a:t>----------+----------</a:t>
            </a:r>
            <a:r>
              <a:rPr lang="de-CH" dirty="0"/>
              <a:t> für etwas anderes als Spalten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B3856-CE4E-CF33-2FF2-F3CC6228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30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3B7370C-2BF5-68DB-F6E1-AFB533AC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10" y="365125"/>
            <a:ext cx="3291628" cy="23644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5A6E3D0-26E8-0CEB-9531-23D381579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810" y="3121194"/>
            <a:ext cx="4524375" cy="265747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431D5B-CEBB-F98F-9CD4-C7758E9204C9}"/>
              </a:ext>
            </a:extLst>
          </p:cNvPr>
          <p:cNvSpPr/>
          <p:nvPr/>
        </p:nvSpPr>
        <p:spPr>
          <a:xfrm>
            <a:off x="6473810" y="3036163"/>
            <a:ext cx="4596644" cy="28142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E5A5CC84-2F97-6886-D862-2016611CFC95}"/>
              </a:ext>
            </a:extLst>
          </p:cNvPr>
          <p:cNvSpPr/>
          <p:nvPr/>
        </p:nvSpPr>
        <p:spPr>
          <a:xfrm>
            <a:off x="9836458" y="639192"/>
            <a:ext cx="1029810" cy="2396971"/>
          </a:xfrm>
          <a:custGeom>
            <a:avLst/>
            <a:gdLst>
              <a:gd name="connsiteX0" fmla="*/ 1029810 w 1029810"/>
              <a:gd name="connsiteY0" fmla="*/ 2396971 h 2396971"/>
              <a:gd name="connsiteX1" fmla="*/ 1029810 w 1029810"/>
              <a:gd name="connsiteY1" fmla="*/ 0 h 2396971"/>
              <a:gd name="connsiteX2" fmla="*/ 0 w 1029810"/>
              <a:gd name="connsiteY2" fmla="*/ 0 h 239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9810" h="2396971">
                <a:moveTo>
                  <a:pt x="1029810" y="2396971"/>
                </a:moveTo>
                <a:lnTo>
                  <a:pt x="1029810" y="0"/>
                </a:lnTo>
                <a:lnTo>
                  <a:pt x="0" y="0"/>
                </a:lnTo>
              </a:path>
            </a:pathLst>
          </a:custGeom>
          <a:noFill/>
          <a:ln w="3810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BA40B4D-8B59-7392-6416-ECF2AABD5CF3}"/>
              </a:ext>
            </a:extLst>
          </p:cNvPr>
          <p:cNvSpPr/>
          <p:nvPr/>
        </p:nvSpPr>
        <p:spPr>
          <a:xfrm>
            <a:off x="6518200" y="3071675"/>
            <a:ext cx="2136790" cy="274250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0C73D9C-0932-8285-C6C2-3DD8B25C571A}"/>
              </a:ext>
            </a:extLst>
          </p:cNvPr>
          <p:cNvSpPr/>
          <p:nvPr/>
        </p:nvSpPr>
        <p:spPr>
          <a:xfrm>
            <a:off x="8416031" y="1162975"/>
            <a:ext cx="1846555" cy="1873188"/>
          </a:xfrm>
          <a:custGeom>
            <a:avLst/>
            <a:gdLst>
              <a:gd name="connsiteX0" fmla="*/ 0 w 1846555"/>
              <a:gd name="connsiteY0" fmla="*/ 1606858 h 1606858"/>
              <a:gd name="connsiteX1" fmla="*/ 1846555 w 1846555"/>
              <a:gd name="connsiteY1" fmla="*/ 1207363 h 1606858"/>
              <a:gd name="connsiteX2" fmla="*/ 1837678 w 1846555"/>
              <a:gd name="connsiteY2" fmla="*/ 17755 h 1606858"/>
              <a:gd name="connsiteX3" fmla="*/ 133165 w 1846555"/>
              <a:gd name="connsiteY3" fmla="*/ 0 h 160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555" h="1606858">
                <a:moveTo>
                  <a:pt x="0" y="1606858"/>
                </a:moveTo>
                <a:lnTo>
                  <a:pt x="1846555" y="1207363"/>
                </a:lnTo>
                <a:lnTo>
                  <a:pt x="1837678" y="17755"/>
                </a:lnTo>
                <a:lnTo>
                  <a:pt x="133165" y="0"/>
                </a:lnTo>
              </a:path>
            </a:pathLst>
          </a:custGeom>
          <a:noFill/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636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52170-7074-A07B-0177-F77522E8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Buttons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55EBFC-4720-CD21-F560-F584BBAE71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/>
              <a:t>Buttons</a:t>
            </a:r>
          </a:p>
          <a:p>
            <a:pPr lvl="2"/>
            <a:r>
              <a:rPr lang="de-CH" dirty="0"/>
              <a:t>Möglich: Bestimmung der Anordnung, Richtung, Block- Abstände</a:t>
            </a:r>
          </a:p>
          <a:p>
            <a:pPr lvl="1"/>
            <a:r>
              <a:rPr lang="de-CH" dirty="0"/>
              <a:t>Button (1)</a:t>
            </a:r>
          </a:p>
          <a:p>
            <a:pPr lvl="2"/>
            <a:r>
              <a:rPr lang="de-CH" dirty="0"/>
              <a:t>Stile</a:t>
            </a:r>
          </a:p>
          <a:p>
            <a:pPr lvl="3"/>
            <a:r>
              <a:rPr lang="de-CH" dirty="0"/>
              <a:t>Füllen</a:t>
            </a:r>
          </a:p>
          <a:p>
            <a:pPr lvl="3"/>
            <a:r>
              <a:rPr lang="de-CH" dirty="0"/>
              <a:t>Pfeil</a:t>
            </a:r>
          </a:p>
          <a:p>
            <a:pPr lvl="3"/>
            <a:r>
              <a:rPr lang="de-CH" dirty="0"/>
              <a:t>Email- Symbol</a:t>
            </a:r>
          </a:p>
          <a:p>
            <a:pPr lvl="3"/>
            <a:r>
              <a:rPr lang="de-CH" dirty="0" err="1"/>
              <a:t>Sektkions</a:t>
            </a:r>
            <a:r>
              <a:rPr lang="de-CH" dirty="0"/>
              <a:t>-Wappen</a:t>
            </a:r>
          </a:p>
          <a:p>
            <a:pPr lvl="3"/>
            <a:r>
              <a:rPr lang="de-CH" dirty="0"/>
              <a:t>Breite</a:t>
            </a:r>
          </a:p>
          <a:p>
            <a:pPr lvl="3"/>
            <a:r>
              <a:rPr lang="de-CH" dirty="0"/>
              <a:t>Farben</a:t>
            </a:r>
          </a:p>
          <a:p>
            <a:pPr lvl="1"/>
            <a:r>
              <a:rPr lang="de-CH" dirty="0"/>
              <a:t>Button (2)</a:t>
            </a:r>
          </a:p>
          <a:p>
            <a:pPr lvl="2"/>
            <a:r>
              <a:rPr lang="de-CH" dirty="0"/>
              <a:t>Verlinkung auf eigene Seite, Beitrag oder URL</a:t>
            </a:r>
          </a:p>
          <a:p>
            <a:pPr lvl="2"/>
            <a:r>
              <a:rPr lang="de-CH" dirty="0"/>
              <a:t>In einem neuen TAB öffnen (fremde URL)</a:t>
            </a:r>
          </a:p>
          <a:p>
            <a:r>
              <a:rPr lang="de-CH" dirty="0"/>
              <a:t>Aufpassen!</a:t>
            </a:r>
          </a:p>
          <a:p>
            <a:pPr lvl="1"/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+</a:t>
            </a:r>
            <a:r>
              <a:rPr lang="de-CH" dirty="0"/>
              <a:t> im Kasten -&gt; neuen Button zufügen</a:t>
            </a:r>
          </a:p>
          <a:p>
            <a:pPr lvl="1"/>
            <a:r>
              <a:rPr lang="de-CH" dirty="0">
                <a:solidFill>
                  <a:srgbClr val="0070C0"/>
                </a:solidFill>
              </a:rPr>
              <a:t>----------+----------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B3856-CE4E-CF33-2FF2-F3CC6228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31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4FF4630-3DF2-113D-0D2D-41A163AE0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9896"/>
            <a:ext cx="5429852" cy="11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65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6F6EE-7E85-A4A4-96D4-425A577E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Neue Möglichkeiten</a:t>
            </a:r>
          </a:p>
        </p:txBody>
      </p:sp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D0365085-FA71-A4DF-9B96-C1177509DB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251974"/>
              </p:ext>
            </p:extLst>
          </p:nvPr>
        </p:nvGraphicFramePr>
        <p:xfrm>
          <a:off x="838200" y="1825625"/>
          <a:ext cx="10515600" cy="260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39E284-A17D-7108-A10A-D7F0FCDC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5075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11CE6B4-5168-BA10-CDC9-3EA5A31A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Medien und Text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8A0C3E1-BA68-6261-357E-362F05F53D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9250" y="2053431"/>
            <a:ext cx="3619500" cy="3895725"/>
          </a:xfr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603527B-3FFF-1E38-0C2A-7FDBF5BBA5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CH" dirty="0" err="1"/>
              <a:t>Blocktyp</a:t>
            </a:r>
            <a:r>
              <a:rPr lang="de-CH" dirty="0"/>
              <a:t> auswählen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7A8F14-F199-AC95-59F6-B95ABAE1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6525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724DE-30CD-05ED-73F0-EE91DD63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(Fortsetzung)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A044D82-4AA5-02BF-0615-219A029949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162" y="1783637"/>
            <a:ext cx="5973639" cy="1325562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952B90-B708-54D1-7B65-3A671EC69F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Ein Bild aus Mediathek oder hochladen für den Medienbereich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Anpassung der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Grösse</a:t>
            </a: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des Bildes -&gt; Volle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Grösse</a:t>
            </a: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/ Mittel</a:t>
            </a:r>
          </a:p>
          <a:p>
            <a:pPr algn="l"/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Inhalt ausfüllen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Alle Arten von Blöcken &lt;&gt; Überschrift, Absatz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Durch Ziehen mit der Maus nach links oder rechts kann die Spaltenbreite angepasst werden.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56DADA-C332-805B-2755-D2F001AA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34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247E8CE-E0A3-1714-6431-575D044D5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30" y="3244136"/>
            <a:ext cx="5795671" cy="16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04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845C4-57E4-AC64-7E9B-4FBF9AF7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Der Abfrage-Loop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CC9C33-10BA-5C8B-15D2-3589BC5501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Abfrage-Loop ist ein Sammel- Block für Verzeichnisse von Seiten, Beiträgen oder Anlässen.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Abfrage-Loop als Block aussuchen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Klicke auf “Leer beginnen”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Dann kannst Du die Variante wählen, was jeder Teil der Abfrage beinhaltet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Titel = Titel des Beitrags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Datum = Veröffentlichungsdatum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Textauszug: Den musst Du dann auf jedem Beitrag / Seite / Anlass einfügen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Bild = Beitragsbild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68B2C7-2F60-2279-9264-890556D2BC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Beitrags-Template</a:t>
            </a: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in der Listenansicht -&gt; dieses kannst du in den Farben gestalten. </a:t>
            </a:r>
            <a:r>
              <a:rPr lang="de-DE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Beitragsauszug</a:t>
            </a: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Klicke in den roten Text im Editierfenster und gib einen eigenen Linktext ein. </a:t>
            </a:r>
          </a:p>
          <a:p>
            <a:pPr lvl="1"/>
            <a:r>
              <a:rPr lang="de-DE" dirty="0">
                <a:solidFill>
                  <a:srgbClr val="000000"/>
                </a:solidFill>
                <a:latin typeface="Open Sans" panose="020B0606030504020204" pitchFamily="34" charset="0"/>
              </a:rPr>
              <a:t>Z.N. </a:t>
            </a: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“mehr Details”</a:t>
            </a:r>
          </a:p>
          <a:p>
            <a:pPr lvl="1"/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 Zielort des Links musst Du nicht manuell einsetzen.</a:t>
            </a:r>
          </a:p>
          <a:p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Keine Ergebnisse: Befolge die Aufforderung im Editierfeld.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C5A725-4345-FA0C-20EF-346D44E8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9082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F3A91-96E0-8F61-8B54-ED404B6A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B7E96A9-AB29-2155-B051-C1534BC0B5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6262" y="1825625"/>
            <a:ext cx="4965476" cy="4351338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10B0F7-4210-6D3D-22AC-CAC979BD1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535020"/>
          </a:xfrm>
        </p:spPr>
        <p:txBody>
          <a:bodyPr/>
          <a:lstStyle/>
          <a:p>
            <a:r>
              <a:rPr lang="de-CH" dirty="0"/>
              <a:t>Listenansicht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0FBD7-CA4D-2803-C2C6-246FD059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36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CE8743-01D2-0EA9-740C-F7E7ECF3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495582"/>
            <a:ext cx="30575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15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2DE2F-FFD8-45E2-31A4-AE3145CB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(Fortsetzung)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420C6E-FD77-8C14-6559-2630F1F228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/>
              <a:t>Beitrags-Template</a:t>
            </a:r>
          </a:p>
          <a:p>
            <a:pPr lvl="1"/>
            <a:r>
              <a:rPr lang="de-CH" dirty="0"/>
              <a:t>Ev. Hintergrundfarbe festlegen</a:t>
            </a:r>
          </a:p>
          <a:p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Nach den ausgewählten Bestandteil-Optionen -&gt;</a:t>
            </a:r>
          </a:p>
          <a:p>
            <a:r>
              <a:rPr lang="de-CH" dirty="0"/>
              <a:t>Beitrags-Titel</a:t>
            </a:r>
          </a:p>
          <a:p>
            <a:pPr lvl="1"/>
            <a:r>
              <a:rPr lang="de-CH" dirty="0"/>
              <a:t>Den Titel kannst Du als Link darstellen (automatisch)</a:t>
            </a:r>
          </a:p>
          <a:p>
            <a:r>
              <a:rPr lang="de-CH" dirty="0"/>
              <a:t>Beitrags-Datum</a:t>
            </a:r>
          </a:p>
          <a:p>
            <a:pPr lvl="1"/>
            <a:r>
              <a:rPr lang="de-CH" dirty="0"/>
              <a:t>Div. Optionen möglich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C8FE33-B13D-E030-80C7-78ADBBA181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CH" dirty="0"/>
              <a:t>Beitrags-Auszug</a:t>
            </a:r>
          </a:p>
          <a:p>
            <a:pPr lvl="1"/>
            <a:r>
              <a:rPr lang="de-CH" dirty="0"/>
              <a:t>Linktext anpassen</a:t>
            </a:r>
          </a:p>
          <a:p>
            <a:pPr lvl="1"/>
            <a:r>
              <a:rPr lang="de-CH" dirty="0"/>
              <a:t>Hier im Beispiel </a:t>
            </a:r>
            <a:r>
              <a:rPr lang="de-CH" u="sng" dirty="0">
                <a:solidFill>
                  <a:srgbClr val="FF0000"/>
                </a:solidFill>
              </a:rPr>
              <a:t>mehr Details</a:t>
            </a:r>
          </a:p>
          <a:p>
            <a:r>
              <a:rPr lang="de-CH" dirty="0" err="1"/>
              <a:t>Trenner</a:t>
            </a:r>
            <a:endParaRPr lang="de-CH" dirty="0"/>
          </a:p>
          <a:p>
            <a:pPr lvl="1"/>
            <a:r>
              <a:rPr lang="de-CH" dirty="0"/>
              <a:t>Im Beispiel noch zugefügt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DEF8D1-BA45-21F8-3173-86573F10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3906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43A25E-81FC-BD42-37C6-040603BE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Tilde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AA1BB4D-B686-B799-FB62-C945FA46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1090" cy="4351338"/>
          </a:xfrm>
        </p:spPr>
        <p:txBody>
          <a:bodyPr>
            <a:normAutofit fontScale="62500" lnSpcReduction="20000"/>
          </a:bodyPr>
          <a:lstStyle/>
          <a:p>
            <a:r>
              <a:rPr lang="de-CH" dirty="0"/>
              <a:t>Bestimmung der Trennung bei langen Wörtern (-&gt; Darstellung auf Handy – </a:t>
            </a:r>
            <a:r>
              <a:rPr lang="de-CH" dirty="0" err="1"/>
              <a:t>Betrachterebene</a:t>
            </a:r>
            <a:r>
              <a:rPr lang="de-CH" dirty="0"/>
              <a:t>)</a:t>
            </a:r>
          </a:p>
          <a:p>
            <a:r>
              <a:rPr lang="de-DE" dirty="0"/>
              <a:t>WordPress verwendet die neuen Trennregeln, welche zum Beispiel zu folgender unlogischen Trennung führen:</a:t>
            </a:r>
          </a:p>
          <a:p>
            <a:pPr lvl="1"/>
            <a:r>
              <a:rPr lang="de-DE" dirty="0" err="1"/>
              <a:t>Mitgliederversam-mlung</a:t>
            </a:r>
            <a:endParaRPr lang="de-DE" dirty="0"/>
          </a:p>
          <a:p>
            <a:pPr lvl="1"/>
            <a:r>
              <a:rPr lang="de-DE" dirty="0" err="1"/>
              <a:t>Delegiertenversam-mlung</a:t>
            </a:r>
            <a:endParaRPr lang="de-DE" dirty="0"/>
          </a:p>
          <a:p>
            <a:r>
              <a:rPr lang="de-DE" dirty="0"/>
              <a:t>Je nach Breite des Fensters, </a:t>
            </a:r>
            <a:r>
              <a:rPr lang="de-DE" dirty="0" err="1"/>
              <a:t>Bildschirmgrösse</a:t>
            </a:r>
            <a:r>
              <a:rPr lang="de-DE" dirty="0"/>
              <a:t>, und auf dem Handy wird das Ganze nochmals anders dargestellt (das ist im Internet so).</a:t>
            </a:r>
          </a:p>
          <a:p>
            <a:r>
              <a:rPr lang="de-DE" dirty="0"/>
              <a:t>Du kannst bzw. solltest das beeinflussen und unlogische Trennung vermeiden mit Verwendung der Tilde</a:t>
            </a:r>
          </a:p>
          <a:p>
            <a:r>
              <a:rPr lang="de-DE" dirty="0"/>
              <a:t>Um dieses Zeichen zu erzeugen -&gt;</a:t>
            </a:r>
          </a:p>
          <a:p>
            <a:pPr lvl="1"/>
            <a:r>
              <a:rPr lang="de-DE" dirty="0"/>
              <a:t>Windows: alt </a:t>
            </a:r>
            <a:r>
              <a:rPr lang="de-DE" dirty="0" err="1"/>
              <a:t>gr</a:t>
            </a:r>
            <a:r>
              <a:rPr lang="de-DE" dirty="0"/>
              <a:t> halten und Taste mit Tilde, ` und ^ tippen</a:t>
            </a:r>
          </a:p>
          <a:p>
            <a:pPr lvl="1"/>
            <a:r>
              <a:rPr lang="de-DE" dirty="0"/>
              <a:t>Mac: Option + taste N</a:t>
            </a:r>
          </a:p>
          <a:p>
            <a:r>
              <a:rPr lang="de-DE" dirty="0"/>
              <a:t>Und die Tilde wird erst nach Tippen des nächsten Buchstabens eingefügt.</a:t>
            </a:r>
          </a:p>
          <a:p>
            <a:r>
              <a:rPr lang="de-DE" dirty="0"/>
              <a:t>Und die Tilde wird bei Betrachtung der Seite nicht angezeigt.</a:t>
            </a:r>
          </a:p>
          <a:p>
            <a:r>
              <a:rPr lang="de-DE" dirty="0"/>
              <a:t>(es reicht, ein “nötiges Minimum” von Tilden einzusetzen)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04F908-02B7-F1E6-D002-AB6985B8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38</a:t>
            </a:fld>
            <a:endParaRPr lang="de-CH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504B533-049F-A803-E9A8-C316C3097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36525"/>
            <a:ext cx="34194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73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5BF4023-201C-A77A-2773-80130B51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Bearbeitung einer Seite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809A4B01-F843-2FB6-1C1E-38CFCE873A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1460"/>
            <a:ext cx="6045924" cy="2869451"/>
          </a:xfr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E2A00C-BA65-3818-FC6B-B438C1FF4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6624" y="1825625"/>
            <a:ext cx="4287175" cy="4351338"/>
          </a:xfrm>
        </p:spPr>
        <p:txBody>
          <a:bodyPr>
            <a:normAutofit fontScale="92500"/>
          </a:bodyPr>
          <a:lstStyle/>
          <a:p>
            <a:r>
              <a:rPr lang="de-DE" dirty="0"/>
              <a:t>Den Inhalt der Blöcke kannst Du direkt bearbeiten oder den Typ eines Blockes verändern.</a:t>
            </a:r>
          </a:p>
          <a:p>
            <a:r>
              <a:rPr lang="de-DE" dirty="0"/>
              <a:t>—-+—- -&gt; Einen Block hier einfügen</a:t>
            </a:r>
          </a:p>
          <a:p>
            <a:r>
              <a:rPr lang="de-DE" dirty="0"/>
              <a:t>1 -&gt; zum Öffnen der Listenansicht</a:t>
            </a:r>
          </a:p>
          <a:p>
            <a:r>
              <a:rPr lang="de-DE" dirty="0"/>
              <a:t>2 -&gt; Zum </a:t>
            </a:r>
            <a:r>
              <a:rPr lang="de-DE" dirty="0" err="1"/>
              <a:t>Schliessen</a:t>
            </a:r>
            <a:r>
              <a:rPr lang="de-DE" dirty="0"/>
              <a:t> des Balkens für Einstellungen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1452B3-9284-1292-6EAA-7EF42A4F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39</a:t>
            </a:fld>
            <a:endParaRPr lang="de-CH"/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BA446142-6668-40B4-C774-E8E5570B636B}"/>
              </a:ext>
            </a:extLst>
          </p:cNvPr>
          <p:cNvSpPr/>
          <p:nvPr/>
        </p:nvSpPr>
        <p:spPr>
          <a:xfrm>
            <a:off x="2490952" y="1939159"/>
            <a:ext cx="4548351" cy="1663262"/>
          </a:xfrm>
          <a:custGeom>
            <a:avLst/>
            <a:gdLst>
              <a:gd name="connsiteX0" fmla="*/ 4548351 w 4548351"/>
              <a:gd name="connsiteY0" fmla="*/ 1663262 h 1663262"/>
              <a:gd name="connsiteX1" fmla="*/ 4461641 w 4548351"/>
              <a:gd name="connsiteY1" fmla="*/ 1663262 h 1663262"/>
              <a:gd name="connsiteX2" fmla="*/ 4461641 w 4548351"/>
              <a:gd name="connsiteY2" fmla="*/ 0 h 1663262"/>
              <a:gd name="connsiteX3" fmla="*/ 606972 w 4548351"/>
              <a:gd name="connsiteY3" fmla="*/ 0 h 1663262"/>
              <a:gd name="connsiteX4" fmla="*/ 0 w 4548351"/>
              <a:gd name="connsiteY4" fmla="*/ 1497724 h 166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351" h="1663262">
                <a:moveTo>
                  <a:pt x="4548351" y="1663262"/>
                </a:moveTo>
                <a:lnTo>
                  <a:pt x="4461641" y="1663262"/>
                </a:lnTo>
                <a:lnTo>
                  <a:pt x="4461641" y="0"/>
                </a:lnTo>
                <a:lnTo>
                  <a:pt x="606972" y="0"/>
                </a:lnTo>
                <a:lnTo>
                  <a:pt x="0" y="1497724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403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C77DA85-A34A-6D3D-7A37-14AD7E11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Seite oder Beitrag auf </a:t>
            </a:r>
            <a:r>
              <a:rPr lang="de-CH"/>
              <a:t>Betrachterebene</a:t>
            </a:r>
            <a:endParaRPr lang="de-CH" dirty="0"/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58BE7724-CC64-CA56-EB41-59EC996D8C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2284054"/>
              </p:ext>
            </p:extLst>
          </p:nvPr>
        </p:nvGraphicFramePr>
        <p:xfrm>
          <a:off x="838201" y="1825624"/>
          <a:ext cx="4370614" cy="2681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3002">
                  <a:extLst>
                    <a:ext uri="{9D8B030D-6E8A-4147-A177-3AD203B41FA5}">
                      <a16:colId xmlns:a16="http://schemas.microsoft.com/office/drawing/2014/main" val="3623901724"/>
                    </a:ext>
                  </a:extLst>
                </a:gridCol>
                <a:gridCol w="1317612">
                  <a:extLst>
                    <a:ext uri="{9D8B030D-6E8A-4147-A177-3AD203B41FA5}">
                      <a16:colId xmlns:a16="http://schemas.microsoft.com/office/drawing/2014/main" val="872573283"/>
                    </a:ext>
                  </a:extLst>
                </a:gridCol>
              </a:tblGrid>
              <a:tr h="446844">
                <a:tc gridSpan="2">
                  <a:txBody>
                    <a:bodyPr/>
                    <a:lstStyle/>
                    <a:p>
                      <a:pPr algn="ctr"/>
                      <a:r>
                        <a:rPr lang="de-CH" dirty="0"/>
                        <a:t>Kopf (Header)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263850"/>
                  </a:ext>
                </a:extLst>
              </a:tr>
              <a:tr h="1787376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Inhalt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Sidebar (Widgets) -&gt; nicht auf der Startseite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92728"/>
                  </a:ext>
                </a:extLst>
              </a:tr>
              <a:tr h="446844">
                <a:tc gridSpan="2">
                  <a:txBody>
                    <a:bodyPr/>
                    <a:lstStyle/>
                    <a:p>
                      <a:pPr algn="ctr"/>
                      <a:r>
                        <a:rPr lang="de-CH" dirty="0"/>
                        <a:t>Fuss (Footer)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79517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A2FFA1-3DCE-6C52-98F5-8E8CB867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D82CC13-7359-7C77-AAE8-C60540762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Dashboard: </a:t>
            </a:r>
          </a:p>
          <a:p>
            <a:pPr lvl="1"/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EDU xy </a:t>
            </a:r>
            <a:r>
              <a:rPr lang="de-CH" dirty="0"/>
              <a:t>-&gt; </a:t>
            </a:r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zur Webseite</a:t>
            </a:r>
          </a:p>
          <a:p>
            <a:r>
              <a:rPr lang="de-CH" dirty="0">
                <a:highlight>
                  <a:srgbClr val="00FFFF"/>
                </a:highlight>
              </a:rPr>
              <a:t>Bestandteile</a:t>
            </a:r>
            <a:r>
              <a:rPr lang="de-CH" dirty="0"/>
              <a:t> …</a:t>
            </a:r>
          </a:p>
          <a:p>
            <a:r>
              <a:rPr lang="de-CH" dirty="0"/>
              <a:t>-&gt; </a:t>
            </a:r>
            <a:r>
              <a:rPr lang="de-CH" dirty="0">
                <a:highlight>
                  <a:srgbClr val="00FF00"/>
                </a:highlight>
              </a:rPr>
              <a:t>Bearbeitung</a:t>
            </a:r>
            <a:r>
              <a:rPr lang="de-CH" dirty="0"/>
              <a:t> …</a:t>
            </a:r>
          </a:p>
          <a:p>
            <a:pPr lvl="1"/>
            <a:r>
              <a:rPr lang="de-CH" b="1" dirty="0"/>
              <a:t>Inhalt</a:t>
            </a:r>
            <a:r>
              <a:rPr lang="de-CH" dirty="0"/>
              <a:t> -&gt; </a:t>
            </a:r>
            <a:r>
              <a:rPr lang="de-CH" dirty="0">
                <a:hlinkClick r:id="rId2" action="ppaction://hlinksldjump"/>
              </a:rPr>
              <a:t>Bearbeitung des Inhaltes</a:t>
            </a:r>
            <a:endParaRPr lang="de-CH" dirty="0"/>
          </a:p>
          <a:p>
            <a:pPr lvl="1"/>
            <a:r>
              <a:rPr lang="de-CH" dirty="0"/>
              <a:t>Header, Footer, Sidebar (später)</a:t>
            </a:r>
          </a:p>
        </p:txBody>
      </p:sp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DA1314E7-C3FE-E12C-9586-EF8A683CAF6C}"/>
              </a:ext>
            </a:extLst>
          </p:cNvPr>
          <p:cNvSpPr/>
          <p:nvPr/>
        </p:nvSpPr>
        <p:spPr>
          <a:xfrm>
            <a:off x="5208815" y="2633496"/>
            <a:ext cx="887185" cy="532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4155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CA3ED3A-6EB7-129F-D038-08B66BB7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Orientierung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9654F91-9087-D6B4-6CE2-69DCC9259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Auf Besucherebene</a:t>
            </a:r>
          </a:p>
          <a:p>
            <a:r>
              <a:rPr lang="de-CH" dirty="0"/>
              <a:t>Beiträge -&gt; Anleitung schon weiter oben</a:t>
            </a:r>
          </a:p>
          <a:p>
            <a:r>
              <a:rPr lang="de-CH" dirty="0"/>
              <a:t>Seiten -&gt; Menus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B7FCB0-30E2-DB73-DB33-D5CB69D6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3548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F20268D-735F-3BF0-EF7D-5275825E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Seiten auf Besucherebene / Einstellungen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53AF5BD-ECB7-A96C-6445-49D12ED2F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dirty="0"/>
              <a:t>Seiten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CE563B1-7BBA-7261-29B0-11627CEE82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/>
              <a:t>Seite wird für sich angezeigt</a:t>
            </a:r>
          </a:p>
          <a:p>
            <a:pPr lvl="1"/>
            <a:r>
              <a:rPr lang="de-CH" dirty="0"/>
              <a:t>Es muss aber entweder ein Link darauf verweisen (Links können auch auf Beiträge verweisen)</a:t>
            </a:r>
          </a:p>
          <a:p>
            <a:pPr lvl="2"/>
            <a:r>
              <a:rPr lang="de-CH" dirty="0"/>
              <a:t>Link als Hyperlink oder als Button -&gt; nach dem Inhalt des Titels suchen oder URL eingeben</a:t>
            </a:r>
          </a:p>
          <a:p>
            <a:pPr lvl="1"/>
            <a:r>
              <a:rPr lang="de-CH" dirty="0"/>
              <a:t>Normalerweise wird die Seite durch eine </a:t>
            </a:r>
            <a:r>
              <a:rPr lang="de-CH" dirty="0" err="1"/>
              <a:t>Menuposition</a:t>
            </a:r>
            <a:r>
              <a:rPr lang="de-CH" dirty="0"/>
              <a:t> aufgerufen -&gt;</a:t>
            </a:r>
          </a:p>
          <a:p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Design / Menus</a:t>
            </a:r>
          </a:p>
          <a:p>
            <a:pPr lvl="1"/>
            <a:r>
              <a:rPr lang="de-CH" dirty="0"/>
              <a:t>Hauptmenu zum Bearbeiten wählen</a:t>
            </a:r>
          </a:p>
          <a:p>
            <a:pPr lvl="2"/>
            <a:r>
              <a:rPr lang="de-CH" dirty="0"/>
              <a:t>Liste der Seiten -&gt; </a:t>
            </a:r>
            <a:r>
              <a:rPr lang="de-CH" dirty="0">
                <a:solidFill>
                  <a:srgbClr val="00B0F0"/>
                </a:solidFill>
                <a:highlight>
                  <a:srgbClr val="C0C0C0"/>
                </a:highlight>
              </a:rPr>
              <a:t>Zum Menu hinzufügen</a:t>
            </a:r>
          </a:p>
          <a:p>
            <a:pPr lvl="2"/>
            <a:r>
              <a:rPr lang="de-CH" dirty="0"/>
              <a:t>Anordnen im Hauptfenster (schieben mit der Maus)</a:t>
            </a:r>
          </a:p>
          <a:p>
            <a:pPr lvl="2"/>
            <a:r>
              <a:rPr lang="de-CH" dirty="0">
                <a:solidFill>
                  <a:schemeClr val="bg1"/>
                </a:solidFill>
                <a:highlight>
                  <a:srgbClr val="000080"/>
                </a:highlight>
              </a:rPr>
              <a:t>Menu speichern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3547AE-349A-8837-0EDA-84C97454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41</a:t>
            </a:fld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0C4BA60-FB67-591A-AB09-4BA8D575B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" y="1873187"/>
            <a:ext cx="4232657" cy="22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07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11109D-0BCB-9164-8692-35056E54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42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19B67BB-677B-4BBD-7C08-F3C860A8A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64" y="319596"/>
            <a:ext cx="6331433" cy="56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06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9F185B4-0A99-43C9-FB34-1BB879B1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Veranstaltungen und Parolen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4495AF3-7E3F-22A9-2D53-E387CE19B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Veranstaltungen erscheinen in zeitlicher Folge, neueste zuerst.</a:t>
            </a:r>
          </a:p>
          <a:p>
            <a:r>
              <a:rPr lang="de-CH" dirty="0"/>
              <a:t>Parolen erscheinen, so lange sie aktiv sind.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150808-923C-F513-1166-DB895C0A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43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5302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CD8D553-B5F2-9F76-A89A-8D044884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Eine Veranstaltung erstellen (bearbeiten)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67D8F7-1CDD-9E33-9F3B-2BB6416FBF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Gleich den Titel eingeben (was für eine Veranstaltung ist es?)</a:t>
            </a:r>
          </a:p>
          <a:p>
            <a:r>
              <a:rPr lang="de-CH" dirty="0"/>
              <a:t>«Automatisch gespeicherter Entwurf» -&gt;</a:t>
            </a:r>
          </a:p>
          <a:p>
            <a:pPr lvl="1"/>
            <a:r>
              <a:rPr lang="de-CH" dirty="0"/>
              <a:t>Das ist ein Event-Information-Block, dem man aber durch die Eingaben in der Spalte «Einstellungen» unter Veranstaltung bearbeitet</a:t>
            </a:r>
          </a:p>
          <a:p>
            <a:r>
              <a:rPr lang="de-CH" dirty="0"/>
              <a:t>Auf Überschrift klicken und beginnen, diese einzugeben</a:t>
            </a:r>
          </a:p>
          <a:p>
            <a:pPr lvl="1"/>
            <a:r>
              <a:rPr lang="de-CH" dirty="0"/>
              <a:t>(Untertitel, z.B. «Vortrag von X.Y»)</a:t>
            </a:r>
          </a:p>
          <a:p>
            <a:pPr lvl="1"/>
            <a:r>
              <a:rPr lang="de-CH" dirty="0"/>
              <a:t>ENTER tippen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75079EE-B047-1AB7-9908-791644AC5A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Den Detailtext des Beitrages oder der Seite eingeben</a:t>
            </a:r>
          </a:p>
          <a:p>
            <a:pPr lvl="1"/>
            <a:r>
              <a:rPr lang="de-CH" dirty="0"/>
              <a:t>Vorgehen wie bei Word</a:t>
            </a:r>
          </a:p>
          <a:p>
            <a:pPr lvl="2"/>
            <a:r>
              <a:rPr lang="de-CH" dirty="0"/>
              <a:t>ENTER -&gt; neuer Absatz oder einen anderen </a:t>
            </a:r>
            <a:r>
              <a:rPr lang="de-CH" dirty="0" err="1"/>
              <a:t>Blocktyp</a:t>
            </a:r>
            <a:r>
              <a:rPr lang="de-CH" dirty="0"/>
              <a:t> wählen</a:t>
            </a:r>
          </a:p>
          <a:p>
            <a:pPr lvl="2"/>
            <a:r>
              <a:rPr lang="de-CH" dirty="0"/>
              <a:t>dazu / tippen wie angeleitet oder rechts </a:t>
            </a:r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+</a:t>
            </a:r>
            <a:r>
              <a:rPr lang="de-CH" dirty="0"/>
              <a:t>). Mit dem </a:t>
            </a:r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+</a:t>
            </a:r>
            <a:r>
              <a:rPr lang="de-CH" dirty="0"/>
              <a:t> -&gt; </a:t>
            </a:r>
            <a:r>
              <a:rPr lang="de-CH" dirty="0" err="1"/>
              <a:t>Blocktyp</a:t>
            </a:r>
            <a:r>
              <a:rPr lang="de-CH" dirty="0"/>
              <a:t> wählen oder danach suchen, z.B. Bild</a:t>
            </a:r>
          </a:p>
          <a:p>
            <a:r>
              <a:rPr lang="de-CH" dirty="0"/>
              <a:t>Wenn Inhalt fertig -&gt; unter «Einstellungen» auf «Veranstaltung» klicken</a:t>
            </a:r>
          </a:p>
          <a:p>
            <a:pPr lvl="1"/>
            <a:r>
              <a:rPr lang="de-CH" dirty="0"/>
              <a:t>-&gt; </a:t>
            </a:r>
            <a:r>
              <a:rPr lang="de-CH" dirty="0" err="1"/>
              <a:t>n.Folie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FB834B-BB74-8FB3-87A4-BA899708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44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095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8C9A2-3E0F-9902-10A6-44C393AB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459"/>
            <a:ext cx="10515600" cy="1325563"/>
          </a:xfrm>
        </p:spPr>
        <p:txBody>
          <a:bodyPr/>
          <a:lstStyle/>
          <a:p>
            <a:r>
              <a:rPr lang="de-CH" dirty="0" err="1"/>
              <a:t>Veranastaltung</a:t>
            </a:r>
            <a:r>
              <a:rPr lang="de-CH" dirty="0"/>
              <a:t> Schweiz &lt;-&gt; Sektionen -&gt; Regeln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0CDB4-9393-195B-4086-316AAFD5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45</a:t>
            </a:fld>
            <a:endParaRPr lang="de-CH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1771208C-8E56-E221-C220-D78BFBB411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631732"/>
          <a:ext cx="5791200" cy="435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Inhaltsplatzhalter 8">
            <a:extLst>
              <a:ext uri="{FF2B5EF4-FFF2-40B4-BE49-F238E27FC236}">
                <a16:creationId xmlns:a16="http://schemas.microsoft.com/office/drawing/2014/main" id="{13647CD4-5A23-BEC0-7469-A17B7C03B5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580676"/>
              </p:ext>
            </p:extLst>
          </p:nvPr>
        </p:nvGraphicFramePr>
        <p:xfrm>
          <a:off x="6295697" y="2002220"/>
          <a:ext cx="5791200" cy="233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0048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AF904-8A93-1F9C-1AA7-B8FD7091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Eigenschaften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AC323F-D3C7-1686-20A3-911D2C4141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CH" dirty="0"/>
              <a:t>Option: nur bei Beitrag: diesen auf der Startseite halten</a:t>
            </a:r>
          </a:p>
          <a:p>
            <a:r>
              <a:rPr lang="de-CH" dirty="0"/>
              <a:t>Kategorien bestimmen: von Grund auf ist aber keine Kategorie vorhanden</a:t>
            </a:r>
          </a:p>
          <a:p>
            <a:pPr lvl="1"/>
            <a:r>
              <a:rPr lang="de-CH" dirty="0"/>
              <a:t>Neue Kategorie kann erstellt werden</a:t>
            </a:r>
          </a:p>
          <a:p>
            <a:r>
              <a:rPr lang="de-CH" dirty="0"/>
              <a:t>Beitragsbild festlegen -&gt; vgl. Handling der Bilder -&gt; </a:t>
            </a:r>
            <a:r>
              <a:rPr lang="de-CH" dirty="0" err="1"/>
              <a:t>n.Folie</a:t>
            </a:r>
            <a:endParaRPr lang="de-CH" dirty="0"/>
          </a:p>
          <a:p>
            <a:pPr lvl="1"/>
            <a:r>
              <a:rPr lang="de-CH" dirty="0"/>
              <a:t>Kein Beitragsbild festgelegt -&gt; Bild unter Erfassung bei </a:t>
            </a:r>
            <a:r>
              <a:rPr lang="de-CH" dirty="0">
                <a:highlight>
                  <a:srgbClr val="C0C0C0"/>
                </a:highlight>
              </a:rPr>
              <a:t>Einstellungen / Sektion </a:t>
            </a:r>
            <a:r>
              <a:rPr lang="de-CH" dirty="0"/>
              <a:t>wird genommen</a:t>
            </a:r>
          </a:p>
          <a:p>
            <a:r>
              <a:rPr lang="de-CH" dirty="0"/>
              <a:t>Textauszug hineinschreiben ins Feld -&gt; </a:t>
            </a:r>
          </a:p>
          <a:p>
            <a:pPr lvl="1"/>
            <a:r>
              <a:rPr lang="de-CH" dirty="0"/>
              <a:t>Kurztext, der die Information des Beitrags charakterisiert. Erscheint nachher so auf der Übersicht der Beiträge / bei einer Seite auch möglich, habe ich aber noch nie benutzt.-&gt; </a:t>
            </a:r>
            <a:r>
              <a:rPr lang="de-CH" dirty="0" err="1"/>
              <a:t>n.Folie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3C8EB79-14B7-CB49-5A46-36910DAF97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CH" dirty="0"/>
              <a:t>Veranstaltungs- Informationen</a:t>
            </a:r>
          </a:p>
          <a:p>
            <a:pPr lvl="1"/>
            <a:r>
              <a:rPr lang="de-CH" dirty="0"/>
              <a:t>Organisator (eigener Kanton ist gegeben), Datum und Zeit, Ort, Link von der Homepage von diesem Ort (fak.), Kontaktangaben</a:t>
            </a:r>
          </a:p>
          <a:p>
            <a:r>
              <a:rPr lang="de-CH" dirty="0"/>
              <a:t>Veranstaltung eines Kantons kann nicht auf der EDU Schweiz geteilt werden.</a:t>
            </a:r>
          </a:p>
          <a:p>
            <a:r>
              <a:rPr lang="de-CH" dirty="0">
                <a:solidFill>
                  <a:schemeClr val="bg1"/>
                </a:solidFill>
                <a:highlight>
                  <a:srgbClr val="0000FF"/>
                </a:highlight>
              </a:rPr>
              <a:t>Veröffentlichen</a:t>
            </a:r>
            <a:r>
              <a:rPr lang="de-CH" dirty="0"/>
              <a:t> bzw. </a:t>
            </a:r>
            <a:r>
              <a:rPr lang="de-CH" dirty="0">
                <a:solidFill>
                  <a:schemeClr val="bg1"/>
                </a:solidFill>
                <a:highlight>
                  <a:srgbClr val="0000FF"/>
                </a:highlight>
              </a:rPr>
              <a:t>Aktualisieren</a:t>
            </a:r>
          </a:p>
          <a:p>
            <a:pPr lvl="1"/>
            <a:r>
              <a:rPr lang="de-CH" dirty="0"/>
              <a:t>Alternativ kann man </a:t>
            </a:r>
            <a:r>
              <a:rPr lang="de-CH" dirty="0">
                <a:solidFill>
                  <a:srgbClr val="0070C0"/>
                </a:solidFill>
              </a:rPr>
              <a:t>als Entwurf speichern </a:t>
            </a:r>
            <a:r>
              <a:rPr lang="de-CH" dirty="0"/>
              <a:t>oder jederzeit </a:t>
            </a:r>
            <a:r>
              <a:rPr lang="de-CH" dirty="0">
                <a:solidFill>
                  <a:srgbClr val="0070C0"/>
                </a:solidFill>
              </a:rPr>
              <a:t>auf Entwurf umstellen</a:t>
            </a:r>
            <a:r>
              <a:rPr lang="de-CH" dirty="0"/>
              <a:t>. Beim Beitrag 2x klicken!</a:t>
            </a:r>
          </a:p>
          <a:p>
            <a:pPr lvl="1"/>
            <a:r>
              <a:rPr lang="de-CH" dirty="0">
                <a:solidFill>
                  <a:schemeClr val="bg1"/>
                </a:solidFill>
                <a:highlight>
                  <a:srgbClr val="0000FF"/>
                </a:highlight>
              </a:rPr>
              <a:t>Beitrag / Seite ansehen </a:t>
            </a:r>
            <a:r>
              <a:rPr lang="de-CH" dirty="0"/>
              <a:t>(kann man unten links oder rechts anklicken)</a:t>
            </a:r>
          </a:p>
          <a:p>
            <a:pPr lvl="2"/>
            <a:r>
              <a:rPr lang="de-CH" dirty="0"/>
              <a:t>Du siehst das Detail des Beitrages</a:t>
            </a:r>
          </a:p>
          <a:p>
            <a:pPr lvl="2"/>
            <a:r>
              <a:rPr lang="de-CH" dirty="0"/>
              <a:t>Auf </a:t>
            </a:r>
            <a:r>
              <a:rPr lang="de-CH" dirty="0">
                <a:solidFill>
                  <a:srgbClr val="FF0000"/>
                </a:solidFill>
              </a:rPr>
              <a:t>Home</a:t>
            </a:r>
            <a:r>
              <a:rPr lang="de-CH" dirty="0"/>
              <a:t> oder das Logo klicken -&gt; Du siehst den Beitrag in der Übersicht der Beiträge auf der Startseite.</a:t>
            </a:r>
          </a:p>
          <a:p>
            <a:pPr lvl="2"/>
            <a:r>
              <a:rPr lang="de-CH" dirty="0"/>
              <a:t>Dort kannst Du mit </a:t>
            </a:r>
            <a:r>
              <a:rPr lang="de-CH" dirty="0">
                <a:solidFill>
                  <a:schemeClr val="bg1"/>
                </a:solidFill>
                <a:highlight>
                  <a:srgbClr val="FF0000"/>
                </a:highlight>
              </a:rPr>
              <a:t>Weiterlesen -&gt; </a:t>
            </a:r>
            <a:r>
              <a:rPr lang="de-CH" dirty="0"/>
              <a:t>auf das Detail zurück und mit </a:t>
            </a:r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Beitrag bearbeiten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/>
              <a:t>allenfalls noch Änderungen vornehmen. </a:t>
            </a:r>
            <a:r>
              <a:rPr lang="de-CH" dirty="0">
                <a:solidFill>
                  <a:srgbClr val="0070C0"/>
                </a:solidFill>
              </a:rPr>
              <a:t>Bearbeiten</a:t>
            </a:r>
            <a:r>
              <a:rPr lang="de-CH" dirty="0"/>
              <a:t> kannst Du auch in der Übersicht der Beiträge anklicken.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6256E4-0123-4B27-8BA6-9652CF65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46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9612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F20268D-735F-3BF0-EF7D-5275825E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Veranstaltungen auf Besucherebene / Einstellungen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1CF63B8-D9AB-54C7-916D-63E62490E3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Anzeige auf der Startseite</a:t>
            </a:r>
          </a:p>
          <a:p>
            <a:pPr lvl="1"/>
            <a:r>
              <a:rPr lang="de-CH" dirty="0">
                <a:highlight>
                  <a:srgbClr val="C0C0C0"/>
                </a:highlight>
              </a:rPr>
              <a:t>Seite -&gt; Block</a:t>
            </a:r>
            <a:r>
              <a:rPr lang="de-CH" dirty="0"/>
              <a:t>: EDU Veranstaltungen</a:t>
            </a:r>
          </a:p>
          <a:p>
            <a:pPr lvl="2"/>
            <a:r>
              <a:rPr lang="de-CH" dirty="0"/>
              <a:t>Einstellungen (</a:t>
            </a:r>
            <a:r>
              <a:rPr lang="de-CH" dirty="0">
                <a:solidFill>
                  <a:srgbClr val="FF0000"/>
                </a:solidFill>
              </a:rPr>
              <a:t>Startseite / Detail -&gt; Empfehlung</a:t>
            </a:r>
            <a:r>
              <a:rPr lang="de-CH" dirty="0"/>
              <a:t>)</a:t>
            </a:r>
          </a:p>
          <a:p>
            <a:pPr lvl="3"/>
            <a:r>
              <a:rPr lang="de-CH" dirty="0"/>
              <a:t>Anzahl Veranstaltungen anzuzeigen: </a:t>
            </a:r>
            <a:r>
              <a:rPr lang="de-CH" dirty="0">
                <a:solidFill>
                  <a:srgbClr val="FF0000"/>
                </a:solidFill>
              </a:rPr>
              <a:t>3 / 10</a:t>
            </a:r>
          </a:p>
          <a:p>
            <a:pPr lvl="3"/>
            <a:r>
              <a:rPr lang="de-CH" dirty="0"/>
              <a:t>Veranstaltungen aus dem gesamten Netzwerk anzeigen: </a:t>
            </a:r>
            <a:r>
              <a:rPr lang="de-CH" dirty="0">
                <a:solidFill>
                  <a:srgbClr val="FF0000"/>
                </a:solidFill>
              </a:rPr>
              <a:t>an / an</a:t>
            </a:r>
          </a:p>
          <a:p>
            <a:pPr lvl="3"/>
            <a:r>
              <a:rPr lang="de-CH" dirty="0"/>
              <a:t>Filter anzeigen: </a:t>
            </a:r>
            <a:r>
              <a:rPr lang="de-CH" dirty="0">
                <a:solidFill>
                  <a:srgbClr val="FF0000"/>
                </a:solidFill>
              </a:rPr>
              <a:t>aus / an</a:t>
            </a:r>
          </a:p>
          <a:p>
            <a:pPr lvl="3"/>
            <a:r>
              <a:rPr lang="de-CH" dirty="0"/>
              <a:t>Link zum Beitragsarchiv anzeigen: </a:t>
            </a:r>
            <a:r>
              <a:rPr lang="de-CH" dirty="0">
                <a:solidFill>
                  <a:srgbClr val="FF0000"/>
                </a:solidFill>
              </a:rPr>
              <a:t>an / aus</a:t>
            </a:r>
          </a:p>
          <a:p>
            <a:pPr lvl="3"/>
            <a:r>
              <a:rPr lang="de-CH" dirty="0"/>
              <a:t>Mehr laden Button anzeigen: </a:t>
            </a:r>
            <a:r>
              <a:rPr lang="de-CH" dirty="0">
                <a:solidFill>
                  <a:srgbClr val="FF0000"/>
                </a:solidFill>
              </a:rPr>
              <a:t>aus / an</a:t>
            </a:r>
          </a:p>
          <a:p>
            <a:pPr lvl="3"/>
            <a:r>
              <a:rPr lang="de-CH" dirty="0"/>
              <a:t>Spalten-Layout: </a:t>
            </a:r>
            <a:r>
              <a:rPr lang="de-CH" dirty="0">
                <a:solidFill>
                  <a:srgbClr val="FF0000"/>
                </a:solidFill>
              </a:rPr>
              <a:t>an / an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724031C-E308-160B-C79B-3BBFE9FD12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Seite «Neuigkeiten» – als Beitragsseite</a:t>
            </a:r>
          </a:p>
          <a:p>
            <a:pPr lvl="1"/>
            <a:r>
              <a:rPr lang="de-CH" dirty="0"/>
              <a:t>Hier kann man nichts anpassen -&gt;</a:t>
            </a:r>
          </a:p>
          <a:p>
            <a:r>
              <a:rPr lang="de-CH" dirty="0">
                <a:highlight>
                  <a:srgbClr val="C0C0C0"/>
                </a:highlight>
              </a:rPr>
              <a:t>Design / Webseite-Editor</a:t>
            </a:r>
            <a:r>
              <a:rPr lang="de-CH" dirty="0"/>
              <a:t> /</a:t>
            </a:r>
            <a:br>
              <a:rPr lang="de-CH" dirty="0"/>
            </a:br>
            <a:br>
              <a:rPr lang="de-CH" dirty="0"/>
            </a:br>
            <a:r>
              <a:rPr lang="de-CH" dirty="0"/>
              <a:t> </a:t>
            </a:r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Templates Teile</a:t>
            </a:r>
          </a:p>
          <a:p>
            <a:pPr lvl="1"/>
            <a:r>
              <a:rPr lang="de-CH" dirty="0">
                <a:solidFill>
                  <a:srgbClr val="0070C0"/>
                </a:solidFill>
              </a:rPr>
              <a:t>Event-Archiv</a:t>
            </a:r>
          </a:p>
          <a:p>
            <a:pPr lvl="2"/>
            <a:r>
              <a:rPr lang="de-CH" dirty="0"/>
              <a:t>Event-Loop / Gruppe / Gruppe / EDU Veranstaltung</a:t>
            </a:r>
            <a:br>
              <a:rPr lang="de-CH" dirty="0"/>
            </a:br>
            <a:r>
              <a:rPr lang="de-CH" dirty="0"/>
              <a:t>-&gt; Einstellungen wie oben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3547AE-349A-8837-0EDA-84C97454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47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8782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4EE18BA-6923-A647-3238-2C7D9A16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Zur Bearbeitung der Startseite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18AAA96-353F-A813-ADA9-F16A241C8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837" y="1991519"/>
            <a:ext cx="10220325" cy="4019550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AF8172-6080-6098-5CD5-9DFB7B39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48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26047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F27BB-27C3-2563-783D-19FBCB79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Bearbeitung EDU Veranstaltungen Startseite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769194E-AB0B-621D-0821-D8DF23DD8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213" y="1825625"/>
            <a:ext cx="9527574" cy="435133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60F79-069C-89E8-7A58-CC38A3604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49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886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AF34D89-6BD1-7587-415E-1B97A862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 und Sidebar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5F7AACB5-8273-F0F0-7DAC-CAC8CE90C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21" y="136524"/>
            <a:ext cx="6371475" cy="5959125"/>
          </a:xfr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B9BEF2-79D6-4630-F34E-A22FBAA9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5</a:t>
            </a:fld>
            <a:endParaRPr lang="de-CH"/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16CC9D50-6CDF-910A-8370-8459AC1E77C4}"/>
              </a:ext>
            </a:extLst>
          </p:cNvPr>
          <p:cNvSpPr/>
          <p:nvPr/>
        </p:nvSpPr>
        <p:spPr>
          <a:xfrm>
            <a:off x="1568669" y="1411014"/>
            <a:ext cx="3862552" cy="717331"/>
          </a:xfrm>
          <a:custGeom>
            <a:avLst/>
            <a:gdLst>
              <a:gd name="connsiteX0" fmla="*/ 0 w 3862552"/>
              <a:gd name="connsiteY0" fmla="*/ 0 h 717331"/>
              <a:gd name="connsiteX1" fmla="*/ 0 w 3862552"/>
              <a:gd name="connsiteY1" fmla="*/ 717331 h 717331"/>
              <a:gd name="connsiteX2" fmla="*/ 3862552 w 3862552"/>
              <a:gd name="connsiteY2" fmla="*/ 717331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2552" h="717331">
                <a:moveTo>
                  <a:pt x="0" y="0"/>
                </a:moveTo>
                <a:lnTo>
                  <a:pt x="0" y="717331"/>
                </a:lnTo>
                <a:lnTo>
                  <a:pt x="3862552" y="717331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FDBA40FA-6B39-6BC7-0373-EF73A63E0F97}"/>
              </a:ext>
            </a:extLst>
          </p:cNvPr>
          <p:cNvSpPr/>
          <p:nvPr/>
        </p:nvSpPr>
        <p:spPr>
          <a:xfrm>
            <a:off x="4067504" y="1411014"/>
            <a:ext cx="5533696" cy="3436883"/>
          </a:xfrm>
          <a:custGeom>
            <a:avLst/>
            <a:gdLst>
              <a:gd name="connsiteX0" fmla="*/ 0 w 3862552"/>
              <a:gd name="connsiteY0" fmla="*/ 0 h 717331"/>
              <a:gd name="connsiteX1" fmla="*/ 0 w 3862552"/>
              <a:gd name="connsiteY1" fmla="*/ 717331 h 717331"/>
              <a:gd name="connsiteX2" fmla="*/ 3862552 w 3862552"/>
              <a:gd name="connsiteY2" fmla="*/ 717331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2552" h="717331">
                <a:moveTo>
                  <a:pt x="0" y="0"/>
                </a:moveTo>
                <a:lnTo>
                  <a:pt x="0" y="717331"/>
                </a:lnTo>
                <a:lnTo>
                  <a:pt x="3862552" y="717331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90440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5D065-C111-DB8E-F4FA-8A2CF101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Design / Webseite - Editor / Template-Teile / Event-Loop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7E37DAB-0222-1134-504A-6BEECBF60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996" y="1690688"/>
            <a:ext cx="2000980" cy="435133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46BA47-9528-B937-E1EC-25211DC6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50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0F450A-F745-4DF7-5176-52FB03BDA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804" y="1690688"/>
            <a:ext cx="8752114" cy="44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789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975FB2C-389C-34A2-F105-1AFD7176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165"/>
          </a:xfrm>
        </p:spPr>
        <p:txBody>
          <a:bodyPr>
            <a:normAutofit fontScale="90000"/>
          </a:bodyPr>
          <a:lstStyle/>
          <a:p>
            <a:r>
              <a:rPr lang="de-CH" dirty="0"/>
              <a:t>Parolen - Regeln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03F698C9-20EF-3944-E211-8455AA4B7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307750"/>
              </p:ext>
            </p:extLst>
          </p:nvPr>
        </p:nvGraphicFramePr>
        <p:xfrm>
          <a:off x="838200" y="1056290"/>
          <a:ext cx="10515600" cy="369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284967-D83C-7DBC-1ADC-E20C3F5B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51</a:t>
            </a:fld>
            <a:endParaRPr lang="de-CH"/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id="{F777B81C-DFC1-74A8-EDC1-158B89C2BA45}"/>
              </a:ext>
            </a:extLst>
          </p:cNvPr>
          <p:cNvSpPr/>
          <p:nvPr/>
        </p:nvSpPr>
        <p:spPr>
          <a:xfrm>
            <a:off x="1537139" y="4966138"/>
            <a:ext cx="8686800" cy="11272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Bei Abweichung von der Parole der nächsthöheren Instanz -&gt;</a:t>
            </a:r>
            <a:br>
              <a:rPr lang="de-CH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de-CH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deutlich markieren </a:t>
            </a:r>
            <a:endParaRPr lang="de-CH" dirty="0"/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401CDE90-ACB6-1FCE-AB4D-7F35E3A3013E}"/>
              </a:ext>
            </a:extLst>
          </p:cNvPr>
          <p:cNvSpPr/>
          <p:nvPr/>
        </p:nvSpPr>
        <p:spPr>
          <a:xfrm>
            <a:off x="6156434" y="4808483"/>
            <a:ext cx="252249" cy="362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87443EF4-CB9D-611F-B805-1B62FFEC7E4D}"/>
              </a:ext>
            </a:extLst>
          </p:cNvPr>
          <p:cNvSpPr/>
          <p:nvPr/>
        </p:nvSpPr>
        <p:spPr>
          <a:xfrm>
            <a:off x="7756634" y="4808483"/>
            <a:ext cx="252249" cy="362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5504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CD8D553-B5F2-9F76-A89A-8D044884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Eine Parole erstellen (bearbeiten)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67D8F7-1CDD-9E33-9F3B-2BB6416FBF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CH" dirty="0"/>
              <a:t>Gleich den Titel eingeben (Titel der Abstimmungsvorlage, z.B. «Kredit für Schulhausneubau»)</a:t>
            </a:r>
          </a:p>
          <a:p>
            <a:r>
              <a:rPr lang="de-CH" dirty="0"/>
              <a:t>Parole wählen</a:t>
            </a:r>
          </a:p>
          <a:p>
            <a:pPr lvl="1"/>
            <a:r>
              <a:rPr lang="de-CH" dirty="0"/>
              <a:t>Ja, Nein oder Frei</a:t>
            </a:r>
          </a:p>
          <a:p>
            <a:r>
              <a:rPr lang="de-CH" dirty="0"/>
              <a:t>Enddatum -&gt; Abstimmungsdatum</a:t>
            </a:r>
          </a:p>
          <a:p>
            <a:r>
              <a:rPr lang="de-CH" dirty="0"/>
              <a:t>Sektions-Wappen auswählen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6D844B-2941-865B-E3C0-8E7B339B0F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CH" dirty="0"/>
              <a:t>Rechts Kategorien bestimmen: von Grund auf ist aber keine Kategorie vorhanden</a:t>
            </a:r>
          </a:p>
          <a:p>
            <a:pPr lvl="1"/>
            <a:r>
              <a:rPr lang="de-CH" dirty="0"/>
              <a:t>Neue Kategorie kann erstellt werden</a:t>
            </a:r>
          </a:p>
          <a:p>
            <a:pPr lvl="1"/>
            <a:r>
              <a:rPr lang="de-CH" dirty="0"/>
              <a:t>Grundprinzip</a:t>
            </a:r>
          </a:p>
          <a:p>
            <a:pPr lvl="2"/>
            <a:r>
              <a:rPr lang="de-CH" dirty="0"/>
              <a:t>Kantonale Abstimmungsvorlagen -&gt; </a:t>
            </a:r>
            <a:r>
              <a:rPr lang="de-CH" dirty="0" err="1"/>
              <a:t>Parolenelement</a:t>
            </a:r>
            <a:r>
              <a:rPr lang="de-CH" dirty="0"/>
              <a:t> erstellen</a:t>
            </a:r>
          </a:p>
          <a:p>
            <a:pPr lvl="2"/>
            <a:r>
              <a:rPr lang="de-CH" dirty="0"/>
              <a:t>Eidgenössische Vorlagen -&gt; Auf </a:t>
            </a:r>
            <a:r>
              <a:rPr lang="de-CH" dirty="0">
                <a:hlinkClick r:id="rId2"/>
              </a:rPr>
              <a:t>https://www.edu-schweiz.ch/abstimmungen/</a:t>
            </a:r>
            <a:r>
              <a:rPr lang="de-CH" dirty="0"/>
              <a:t> verweisen und vermerken, wenn der Kanton in einer Vorlage von der EDU CH abweichende Parole hat. Oder </a:t>
            </a:r>
            <a:r>
              <a:rPr lang="de-CH" dirty="0" err="1"/>
              <a:t>Parolenelement</a:t>
            </a:r>
            <a:r>
              <a:rPr lang="de-CH" dirty="0"/>
              <a:t> klar mit der Kategorie Eidgenössische Vorlage vermerken</a:t>
            </a:r>
          </a:p>
          <a:p>
            <a:r>
              <a:rPr lang="de-CH" dirty="0">
                <a:solidFill>
                  <a:schemeClr val="bg1"/>
                </a:solidFill>
                <a:highlight>
                  <a:srgbClr val="0000FF"/>
                </a:highlight>
              </a:rPr>
              <a:t>Speichern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FB834B-BB74-8FB3-87A4-BA899708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52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59078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F20268D-735F-3BF0-EF7D-5275825E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Parolen auf Besucherebene / Einstellungen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CE563B1-7BBA-7261-29B0-11627CEE82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CH" dirty="0"/>
              <a:t>Anzeige</a:t>
            </a:r>
          </a:p>
          <a:p>
            <a:pPr lvl="1"/>
            <a:r>
              <a:rPr lang="de-CH" dirty="0"/>
              <a:t>Auf der Startseite</a:t>
            </a:r>
          </a:p>
          <a:p>
            <a:pPr lvl="1"/>
            <a:r>
              <a:rPr lang="de-CH" dirty="0"/>
              <a:t>Kin der Sidebar</a:t>
            </a:r>
          </a:p>
          <a:p>
            <a:r>
              <a:rPr lang="de-CH" dirty="0"/>
              <a:t>Aktuelles Datum muss zwischen Erstellungsdatum der Parole bis und mit Abstimmungsdatum sein</a:t>
            </a:r>
          </a:p>
          <a:p>
            <a:pPr lvl="1"/>
            <a:r>
              <a:rPr lang="de-CH" dirty="0"/>
              <a:t>Sonst wird an </a:t>
            </a:r>
          </a:p>
          <a:p>
            <a:pPr lvl="1"/>
            <a:r>
              <a:rPr lang="de-CH" dirty="0"/>
              <a:t>Es muss aber entweder ein Link darauf verweisen (Links können auch auf Beiträge verweisen)</a:t>
            </a:r>
          </a:p>
          <a:p>
            <a:pPr lvl="2"/>
            <a:r>
              <a:rPr lang="de-CH" dirty="0"/>
              <a:t>Link als Hyperlink oder als Button -&gt; nach dem Inhalt des Titels suchen oder URL eingeben</a:t>
            </a:r>
          </a:p>
          <a:p>
            <a:pPr lvl="1"/>
            <a:r>
              <a:rPr lang="de-CH" dirty="0"/>
              <a:t>Normalerweise wird die Seite durch eine </a:t>
            </a:r>
            <a:r>
              <a:rPr lang="de-CH" dirty="0" err="1"/>
              <a:t>Menuposition</a:t>
            </a:r>
            <a:r>
              <a:rPr lang="de-CH" dirty="0"/>
              <a:t> aufgerufen -&gt;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6A76504-212D-E8F7-D910-E4D78664A2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Design / Menus</a:t>
            </a:r>
          </a:p>
          <a:p>
            <a:pPr lvl="1"/>
            <a:r>
              <a:rPr lang="de-CH" dirty="0"/>
              <a:t>Hauptmenu zum Bearbeiten wählen</a:t>
            </a:r>
          </a:p>
          <a:p>
            <a:pPr lvl="2"/>
            <a:r>
              <a:rPr lang="de-CH" dirty="0"/>
              <a:t>Liste der Seiten -&gt; </a:t>
            </a:r>
            <a:r>
              <a:rPr lang="de-CH" dirty="0">
                <a:solidFill>
                  <a:srgbClr val="00B0F0"/>
                </a:solidFill>
                <a:highlight>
                  <a:srgbClr val="C0C0C0"/>
                </a:highlight>
              </a:rPr>
              <a:t>Zum Menu hinzufügen</a:t>
            </a:r>
          </a:p>
          <a:p>
            <a:pPr lvl="2"/>
            <a:r>
              <a:rPr lang="de-CH" dirty="0"/>
              <a:t>Anordnen im Hauptfenster (schieben mit der Maus)</a:t>
            </a:r>
          </a:p>
          <a:p>
            <a:pPr lvl="2"/>
            <a:r>
              <a:rPr lang="de-CH" dirty="0">
                <a:solidFill>
                  <a:schemeClr val="bg1"/>
                </a:solidFill>
                <a:highlight>
                  <a:srgbClr val="000080"/>
                </a:highlight>
              </a:rPr>
              <a:t>Menu speichern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3547AE-349A-8837-0EDA-84C97454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53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75042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39C20B8-1924-E2E5-385F-D0A37569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Parolen: So sieht sie der Besucher</a:t>
            </a: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9B2035BC-1B8B-9804-0715-D8BE42B82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0588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9057B5-B645-6116-54E3-E07F2963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54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0561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A2864D1-295B-FFD3-DCE4-2B53EA5C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Quick Edit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2319115-D619-0F5C-ED5B-3E7C6F34C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AEC0A6-EBA7-D7F2-334C-A79F44B1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55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12619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6E4F5-2F82-DA7E-990F-0BE8432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Quickedit</a:t>
            </a:r>
            <a:r>
              <a:rPr lang="de-CH" dirty="0"/>
              <a:t>: Bearbeitungsmöglichkeiten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2DD030-E9A7-5ACD-4B24-1F0684562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Titel</a:t>
            </a:r>
          </a:p>
          <a:p>
            <a:r>
              <a:rPr lang="de-CH" dirty="0"/>
              <a:t>Titelform (Beiträge und Seiten)</a:t>
            </a:r>
          </a:p>
          <a:p>
            <a:r>
              <a:rPr lang="de-CH" dirty="0"/>
              <a:t>Datum / Zeit</a:t>
            </a:r>
          </a:p>
          <a:p>
            <a:pPr lvl="1"/>
            <a:r>
              <a:rPr lang="de-CH" dirty="0"/>
              <a:t>Datum -&gt; Erstelldatum!</a:t>
            </a:r>
          </a:p>
          <a:p>
            <a:pPr lvl="2"/>
            <a:r>
              <a:rPr lang="de-CH" dirty="0"/>
              <a:t>Bei Agenda- Einträgen und Parolen Erstelldatum! Datum und Zeitangabe mit Edit -&gt; Veranstaltung (Einstellungen) bzw. End-Datum bei Parolen ist Abstimmungsdatum</a:t>
            </a:r>
          </a:p>
          <a:p>
            <a:pPr lvl="2"/>
            <a:r>
              <a:rPr lang="de-CH" dirty="0"/>
              <a:t>Damit kann man die Reihenfolge der Beiträge steuern, neueste zuerst</a:t>
            </a:r>
          </a:p>
          <a:p>
            <a:r>
              <a:rPr lang="de-CH" dirty="0"/>
              <a:t>Autor (Beiträge)</a:t>
            </a:r>
          </a:p>
          <a:p>
            <a:r>
              <a:rPr lang="de-CH" dirty="0"/>
              <a:t>Kann Passwort gesetzt werden (für den Betrachter) oder Privat</a:t>
            </a:r>
          </a:p>
          <a:p>
            <a:r>
              <a:rPr lang="de-CH" dirty="0"/>
              <a:t>Status: Veröffentlicht oder Entwurf</a:t>
            </a:r>
          </a:p>
          <a:p>
            <a:pPr lvl="1"/>
            <a:r>
              <a:rPr lang="de-CH" dirty="0"/>
              <a:t>Entwurf -&gt; Beitrag / Seite / Veranstaltung nur auf dem Dashboard sichtbar</a:t>
            </a:r>
          </a:p>
          <a:p>
            <a:r>
              <a:rPr lang="de-CH" dirty="0">
                <a:solidFill>
                  <a:schemeClr val="bg1"/>
                </a:solidFill>
                <a:highlight>
                  <a:srgbClr val="0000FF"/>
                </a:highlight>
              </a:rPr>
              <a:t>Aktualisieren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13CF47-D389-D6DB-ED4D-F543F30D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56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61119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C672DCF-4519-6734-4AC7-454D764D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Header und Footer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76525F2-6B8C-16A1-8A03-7846079CA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Bestandteile</a:t>
            </a:r>
          </a:p>
          <a:p>
            <a:r>
              <a:rPr lang="de-CH" dirty="0"/>
              <a:t>Bearbeitung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A20351-40BE-701A-6BB0-65E48F89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57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80701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A3FC9-5948-2598-C578-EC0631E4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3912"/>
          </a:xfrm>
        </p:spPr>
        <p:txBody>
          <a:bodyPr/>
          <a:lstStyle/>
          <a:p>
            <a:r>
              <a:rPr lang="de-CH" dirty="0"/>
              <a:t>Bestandteile Header</a:t>
            </a:r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2AE0FFDD-2DDE-8D4E-06B4-BAF368F7D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5347"/>
            <a:ext cx="10515600" cy="3251894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2A3567-B912-C784-D295-C126CED1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58</a:t>
            </a:fld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AACBEDC-FF13-D517-9400-72EC954F757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37694" y="1198334"/>
            <a:ext cx="10515599" cy="963284"/>
          </a:xfrm>
        </p:spPr>
        <p:txBody>
          <a:bodyPr>
            <a:normAutofit/>
          </a:bodyPr>
          <a:lstStyle/>
          <a:p>
            <a:r>
              <a:rPr lang="de-CH" dirty="0"/>
              <a:t>Logo, Dienst-, Sprachmenu, Suchen, </a:t>
            </a:r>
            <a:r>
              <a:rPr lang="de-CH" dirty="0">
                <a:solidFill>
                  <a:schemeClr val="bg1"/>
                </a:solidFill>
                <a:highlight>
                  <a:srgbClr val="FF0000"/>
                </a:highlight>
              </a:rPr>
              <a:t>«Mitglied werden»</a:t>
            </a:r>
            <a:r>
              <a:rPr lang="de-CH" dirty="0"/>
              <a:t>, </a:t>
            </a:r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zu …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1631551-BCEA-9EC0-5DD0-A6E3B0B1C170}"/>
              </a:ext>
            </a:extLst>
          </p:cNvPr>
          <p:cNvSpPr/>
          <p:nvPr/>
        </p:nvSpPr>
        <p:spPr>
          <a:xfrm>
            <a:off x="4469525" y="3443086"/>
            <a:ext cx="2096813" cy="6069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Beitragsbild</a:t>
            </a:r>
            <a:endParaRPr lang="de-CH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EC24676-3115-E792-6F5E-697E1209D455}"/>
              </a:ext>
            </a:extLst>
          </p:cNvPr>
          <p:cNvSpPr/>
          <p:nvPr/>
        </p:nvSpPr>
        <p:spPr>
          <a:xfrm>
            <a:off x="945932" y="4723241"/>
            <a:ext cx="2096813" cy="606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Hauptmenu</a:t>
            </a:r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DA1C04-7170-DA8F-A7C9-C908021B2F22}"/>
              </a:ext>
            </a:extLst>
          </p:cNvPr>
          <p:cNvSpPr/>
          <p:nvPr/>
        </p:nvSpPr>
        <p:spPr>
          <a:xfrm>
            <a:off x="4075387" y="5529590"/>
            <a:ext cx="2096813" cy="606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Permalink</a:t>
            </a:r>
            <a:endParaRPr lang="de-CH" dirty="0"/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AB6B3737-B9A6-3977-20CD-EBC856542650}"/>
              </a:ext>
            </a:extLst>
          </p:cNvPr>
          <p:cNvSpPr/>
          <p:nvPr/>
        </p:nvSpPr>
        <p:spPr>
          <a:xfrm>
            <a:off x="1994338" y="1204207"/>
            <a:ext cx="3405352" cy="442298"/>
          </a:xfrm>
          <a:prstGeom prst="borderCallout1">
            <a:avLst>
              <a:gd name="adj1" fmla="val 122119"/>
              <a:gd name="adj2" fmla="val 41802"/>
              <a:gd name="adj3" fmla="val 283594"/>
              <a:gd name="adj4" fmla="val 79234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Legende: Linie 8">
            <a:extLst>
              <a:ext uri="{FF2B5EF4-FFF2-40B4-BE49-F238E27FC236}">
                <a16:creationId xmlns:a16="http://schemas.microsoft.com/office/drawing/2014/main" id="{22A2D17C-6E43-77BD-D85F-E38E69492016}"/>
              </a:ext>
            </a:extLst>
          </p:cNvPr>
          <p:cNvSpPr/>
          <p:nvPr/>
        </p:nvSpPr>
        <p:spPr>
          <a:xfrm>
            <a:off x="5517931" y="1203243"/>
            <a:ext cx="1274381" cy="442298"/>
          </a:xfrm>
          <a:prstGeom prst="borderCallout1">
            <a:avLst>
              <a:gd name="adj1" fmla="val 122119"/>
              <a:gd name="adj2" fmla="val 41802"/>
              <a:gd name="adj3" fmla="val 294288"/>
              <a:gd name="adj4" fmla="val 79024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Legende: Linie 9">
            <a:extLst>
              <a:ext uri="{FF2B5EF4-FFF2-40B4-BE49-F238E27FC236}">
                <a16:creationId xmlns:a16="http://schemas.microsoft.com/office/drawing/2014/main" id="{76A72926-FC2E-E80E-610A-1FCA949E130D}"/>
              </a:ext>
            </a:extLst>
          </p:cNvPr>
          <p:cNvSpPr/>
          <p:nvPr/>
        </p:nvSpPr>
        <p:spPr>
          <a:xfrm>
            <a:off x="1033954" y="1208919"/>
            <a:ext cx="842143" cy="442298"/>
          </a:xfrm>
          <a:prstGeom prst="borderCallout1">
            <a:avLst>
              <a:gd name="adj1" fmla="val 122119"/>
              <a:gd name="adj2" fmla="val 41802"/>
              <a:gd name="adj3" fmla="val 365576"/>
              <a:gd name="adj4" fmla="val 54430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5B20372-FCA8-9CDA-CE48-B94684275F54}"/>
              </a:ext>
            </a:extLst>
          </p:cNvPr>
          <p:cNvSpPr txBox="1"/>
          <p:nvPr/>
        </p:nvSpPr>
        <p:spPr>
          <a:xfrm>
            <a:off x="4075387" y="2534711"/>
            <a:ext cx="2341154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1200" dirty="0"/>
              <a:t>Home  Kontakt  Zeitschriften FR  IT</a:t>
            </a:r>
          </a:p>
        </p:txBody>
      </p:sp>
    </p:spTree>
    <p:extLst>
      <p:ext uri="{BB962C8B-B14F-4D97-AF65-F5344CB8AC3E}">
        <p14:creationId xmlns:p14="http://schemas.microsoft.com/office/powerpoint/2010/main" val="27937187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A7D6ACC-FCDE-AC18-5FFE-AB10ECB7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Bestandteile und </a:t>
            </a:r>
            <a:r>
              <a:rPr lang="de-CH" dirty="0">
                <a:highlight>
                  <a:srgbClr val="00FF00"/>
                </a:highlight>
              </a:rPr>
              <a:t>Bearbeitung des Headers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D992792-DDF6-77CF-072F-2987F64CFD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Logo</a:t>
            </a:r>
          </a:p>
          <a:p>
            <a:pPr lvl="1"/>
            <a:r>
              <a:rPr lang="de-CH" dirty="0">
                <a:highlight>
                  <a:srgbClr val="C0C0C0"/>
                </a:highlight>
              </a:rPr>
              <a:t>Webseite- Editor / Template-Teile / Header</a:t>
            </a:r>
          </a:p>
          <a:p>
            <a:pPr lvl="2"/>
            <a:r>
              <a:rPr lang="de-CH" b="1" dirty="0">
                <a:solidFill>
                  <a:srgbClr val="FF0000"/>
                </a:solidFill>
              </a:rPr>
              <a:t>Struktur nicht verändern!</a:t>
            </a:r>
          </a:p>
          <a:p>
            <a:r>
              <a:rPr lang="de-CH" dirty="0">
                <a:solidFill>
                  <a:srgbClr val="FF0000"/>
                </a:solidFill>
              </a:rPr>
              <a:t>Dienstmenu I</a:t>
            </a:r>
          </a:p>
          <a:p>
            <a:pPr lvl="2"/>
            <a:r>
              <a:rPr lang="de-CH" b="1" dirty="0">
                <a:solidFill>
                  <a:srgbClr val="FF0000"/>
                </a:solidFill>
              </a:rPr>
              <a:t>Analog, wie Du das Hauptmenu bearbeitest!</a:t>
            </a:r>
          </a:p>
          <a:p>
            <a:pPr lvl="2"/>
            <a:r>
              <a:rPr lang="de-CH" dirty="0"/>
              <a:t>Anpassungen kannst Du </a:t>
            </a:r>
            <a:r>
              <a:rPr lang="de-CH" dirty="0" err="1"/>
              <a:t>vormehmen</a:t>
            </a:r>
            <a:r>
              <a:rPr lang="de-CH" dirty="0"/>
              <a:t> &lt;- </a:t>
            </a:r>
            <a:r>
              <a:rPr lang="de-CH" dirty="0">
                <a:solidFill>
                  <a:srgbClr val="00B0F0"/>
                </a:solidFill>
                <a:highlight>
                  <a:srgbClr val="000000"/>
                </a:highlight>
              </a:rPr>
              <a:t>Design / Menus …</a:t>
            </a:r>
          </a:p>
          <a:p>
            <a:pPr lvl="2"/>
            <a:r>
              <a:rPr lang="de-CH" dirty="0">
                <a:solidFill>
                  <a:srgbClr val="00B0F0"/>
                </a:solidFill>
                <a:highlight>
                  <a:srgbClr val="000000"/>
                </a:highlight>
              </a:rPr>
              <a:t>Servicemenu</a:t>
            </a:r>
          </a:p>
          <a:p>
            <a:r>
              <a:rPr lang="de-CH" dirty="0">
                <a:solidFill>
                  <a:srgbClr val="FF0000"/>
                </a:solidFill>
              </a:rPr>
              <a:t>Sprachmenu</a:t>
            </a:r>
          </a:p>
          <a:p>
            <a:pPr lvl="2"/>
            <a:r>
              <a:rPr lang="de-CH" dirty="0"/>
              <a:t>Anpassungen: &lt;- </a:t>
            </a:r>
            <a:r>
              <a:rPr lang="de-CH" dirty="0">
                <a:solidFill>
                  <a:srgbClr val="00B0F0"/>
                </a:solidFill>
                <a:highlight>
                  <a:srgbClr val="000000"/>
                </a:highlight>
              </a:rPr>
              <a:t>Design / Menus …</a:t>
            </a:r>
          </a:p>
          <a:p>
            <a:pPr lvl="2"/>
            <a:r>
              <a:rPr lang="de-CH" dirty="0">
                <a:solidFill>
                  <a:srgbClr val="00B0F0"/>
                </a:solidFill>
                <a:highlight>
                  <a:srgbClr val="000000"/>
                </a:highlight>
              </a:rPr>
              <a:t>Sprachmenu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922B8C9-BD8F-78E9-F808-0A5A43A097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Seiten- Beitragsbild</a:t>
            </a:r>
          </a:p>
          <a:p>
            <a:pPr lvl="1"/>
            <a:r>
              <a:rPr lang="de-CH" dirty="0"/>
              <a:t>Festlegen auf jeder Seite oder</a:t>
            </a:r>
          </a:p>
          <a:p>
            <a:pPr lvl="1"/>
            <a:r>
              <a:rPr lang="de-CH" dirty="0"/>
              <a:t>Standardbild, festgelegt in</a:t>
            </a:r>
            <a:br>
              <a:rPr lang="de-CH" dirty="0"/>
            </a:br>
            <a:br>
              <a:rPr lang="de-CH" dirty="0"/>
            </a:br>
            <a:r>
              <a:rPr lang="de-CH" dirty="0"/>
              <a:t> </a:t>
            </a:r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Einstellungen / Sektion</a:t>
            </a:r>
          </a:p>
          <a:p>
            <a:pPr lvl="1"/>
            <a:r>
              <a:rPr lang="de-CH" b="1" dirty="0"/>
              <a:t>-&gt; Headerbild</a:t>
            </a:r>
            <a:r>
              <a:rPr lang="de-CH" dirty="0"/>
              <a:t>: Noch kein Bild -&gt; Bild bestimmen oder ändern</a:t>
            </a:r>
          </a:p>
          <a:p>
            <a:pPr lvl="2"/>
            <a:r>
              <a:rPr lang="de-CH" dirty="0"/>
              <a:t>Dazu anklicken -&gt; dann auf </a:t>
            </a:r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X</a:t>
            </a:r>
            <a:r>
              <a:rPr lang="de-CH" dirty="0"/>
              <a:t> klicken</a:t>
            </a:r>
          </a:p>
          <a:p>
            <a:pPr lvl="2"/>
            <a:r>
              <a:rPr lang="de-CH" dirty="0"/>
              <a:t>Danach kann ein Bild festgelegt werden</a:t>
            </a:r>
          </a:p>
          <a:p>
            <a:r>
              <a:rPr lang="de-CH" dirty="0"/>
              <a:t>Hauptmenu</a:t>
            </a:r>
          </a:p>
          <a:p>
            <a:pPr lvl="2"/>
            <a:r>
              <a:rPr lang="de-CH" dirty="0"/>
              <a:t>Anpassungen: &lt;- </a:t>
            </a:r>
            <a:r>
              <a:rPr lang="de-CH" dirty="0">
                <a:solidFill>
                  <a:srgbClr val="00B0F0"/>
                </a:solidFill>
                <a:highlight>
                  <a:srgbClr val="000000"/>
                </a:highlight>
              </a:rPr>
              <a:t>Design / Menus …</a:t>
            </a:r>
          </a:p>
          <a:p>
            <a:pPr lvl="2"/>
            <a:r>
              <a:rPr lang="de-CH" dirty="0">
                <a:solidFill>
                  <a:srgbClr val="00B0F0"/>
                </a:solidFill>
                <a:highlight>
                  <a:srgbClr val="000000"/>
                </a:highlight>
              </a:rPr>
              <a:t>Hauptmenu</a:t>
            </a:r>
          </a:p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F91BB0-8127-E21F-92C5-EAA25493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59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951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F5F7E-81C7-77E2-ED82-1D1864C8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Redaktion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64E2B7F5-C7BC-EA31-0299-8D6592EA8B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448016"/>
              </p:ext>
            </p:extLst>
          </p:nvPr>
        </p:nvGraphicFramePr>
        <p:xfrm>
          <a:off x="838200" y="1567543"/>
          <a:ext cx="10515600" cy="419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D5779B-DB52-D636-83AB-344EE276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90820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FBB64-951F-02B2-2BC8-DEA9FCEC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Header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0F3F9B8-A325-8347-3D91-D4217A398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481915"/>
          </a:xfrm>
        </p:spPr>
        <p:txBody>
          <a:bodyPr>
            <a:normAutofit/>
          </a:bodyPr>
          <a:lstStyle/>
          <a:p>
            <a:r>
              <a:rPr lang="de-CH" dirty="0"/>
              <a:t>Header: Design / Webseite-</a:t>
            </a:r>
            <a:r>
              <a:rPr lang="de-CH" dirty="0">
                <a:solidFill>
                  <a:srgbClr val="00B0F0"/>
                </a:solidFill>
                <a:highlight>
                  <a:srgbClr val="000000"/>
                </a:highlight>
              </a:rPr>
              <a:t>Editor / Template-Teile </a:t>
            </a:r>
            <a:r>
              <a:rPr lang="de-CH" dirty="0"/>
              <a:t>/ </a:t>
            </a:r>
            <a:r>
              <a:rPr lang="de-CH" dirty="0">
                <a:solidFill>
                  <a:srgbClr val="0070C0"/>
                </a:solidFill>
              </a:rPr>
              <a:t>Header </a:t>
            </a:r>
            <a:r>
              <a:rPr lang="de-CH" b="0" dirty="0"/>
              <a:t>(hier geht es besser / alternativ Editor / Bereich Header | Footer analog)</a:t>
            </a:r>
            <a:endParaRPr lang="de-CH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1B29BDA-39B0-D6BC-9F1C-096EDBF664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0" y="3573939"/>
            <a:ext cx="5157787" cy="2545314"/>
          </a:xfr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58D081C-AA09-C3AF-B673-FFCC353A3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CH" dirty="0"/>
              <a:t>Menus: </a:t>
            </a:r>
            <a:r>
              <a:rPr lang="de-CH" dirty="0">
                <a:solidFill>
                  <a:srgbClr val="00B0F0"/>
                </a:solidFill>
                <a:highlight>
                  <a:srgbClr val="000000"/>
                </a:highlight>
              </a:rPr>
              <a:t>Editor / Menus</a:t>
            </a:r>
          </a:p>
          <a:p>
            <a:endParaRPr lang="de-CH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FA0C77CF-3262-28AB-7A24-D87FDB91CB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84" y="3573939"/>
            <a:ext cx="5036820" cy="1546860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4BA560-5807-DD4A-371C-90A57F33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60</a:t>
            </a:fld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295231-9F1C-ED6D-F046-7758B64B78BC}"/>
              </a:ext>
            </a:extLst>
          </p:cNvPr>
          <p:cNvSpPr txBox="1"/>
          <p:nvPr/>
        </p:nvSpPr>
        <p:spPr>
          <a:xfrm>
            <a:off x="1537138" y="4347369"/>
            <a:ext cx="288207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  <a:highlight>
                  <a:srgbClr val="FF0000"/>
                </a:highlight>
              </a:rPr>
              <a:t>Mitglied werden </a:t>
            </a:r>
            <a:r>
              <a:rPr lang="de-CH" dirty="0"/>
              <a:t>-&gt; verlinken</a:t>
            </a:r>
          </a:p>
        </p:txBody>
      </p:sp>
    </p:spTree>
    <p:extLst>
      <p:ext uri="{BB962C8B-B14F-4D97-AF65-F5344CB8AC3E}">
        <p14:creationId xmlns:p14="http://schemas.microsoft.com/office/powerpoint/2010/main" val="14698232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184349-7916-309B-E780-19384253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61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01F67F-761C-4B73-9803-BECA4A492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704850"/>
            <a:ext cx="11704320" cy="54483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3994867-59D4-C7FE-9962-8E9321437106}"/>
              </a:ext>
            </a:extLst>
          </p:cNvPr>
          <p:cNvSpPr/>
          <p:nvPr/>
        </p:nvSpPr>
        <p:spPr>
          <a:xfrm>
            <a:off x="3886200" y="1111469"/>
            <a:ext cx="2743200" cy="56755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59701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70650C4-89DC-143E-2859-102D97A8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62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C64392-DA58-A4C7-3710-333CBED34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6" y="222688"/>
            <a:ext cx="11704320" cy="49149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19586F5-6C32-70C8-57C1-27D980911572}"/>
              </a:ext>
            </a:extLst>
          </p:cNvPr>
          <p:cNvSpPr/>
          <p:nvPr/>
        </p:nvSpPr>
        <p:spPr>
          <a:xfrm>
            <a:off x="3996559" y="614855"/>
            <a:ext cx="2743200" cy="56755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31548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A3FC9-5948-2598-C578-EC0631E4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Bestandteile Footer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0CE89DB2-C86E-868E-6C71-150572843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0" y="2430655"/>
            <a:ext cx="9753600" cy="3576008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2A3567-B912-C784-D295-C126CED1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63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7F628EE-60B8-7DD6-1850-9F6FF0D8DD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5930" y="1709738"/>
            <a:ext cx="10515600" cy="31539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/>
              <a:t>Sektionswappen, «</a:t>
            </a:r>
            <a:r>
              <a:rPr lang="de-CH" b="0" dirty="0">
                <a:solidFill>
                  <a:srgbClr val="FF0000"/>
                </a:solidFill>
              </a:rPr>
              <a:t>Mitglied werden</a:t>
            </a:r>
            <a:r>
              <a:rPr lang="de-CH" b="0" dirty="0"/>
              <a:t>», Links zu Mailadressen, Sozialmedien, Hauptadresse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/>
              <a:t>, ©, </a:t>
            </a:r>
            <a:r>
              <a:rPr lang="de-CH" b="0" dirty="0">
                <a:solidFill>
                  <a:srgbClr val="FF0000"/>
                </a:solidFill>
              </a:rPr>
              <a:t>… und wichtig! </a:t>
            </a:r>
            <a:r>
              <a:rPr lang="de-CH" b="0" dirty="0"/>
              <a:t>Impressum, Datenschutz</a:t>
            </a:r>
          </a:p>
        </p:txBody>
      </p:sp>
    </p:spTree>
    <p:extLst>
      <p:ext uri="{BB962C8B-B14F-4D97-AF65-F5344CB8AC3E}">
        <p14:creationId xmlns:p14="http://schemas.microsoft.com/office/powerpoint/2010/main" val="37355421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A7D6ACC-FCDE-AC18-5FFE-AB10ECB7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Bestandteile und Bearbeitung des </a:t>
            </a:r>
            <a:r>
              <a:rPr lang="de-CH" dirty="0" err="1"/>
              <a:t>Footers</a:t>
            </a:r>
            <a:r>
              <a:rPr lang="de-CH" dirty="0"/>
              <a:t>, </a:t>
            </a:r>
            <a:r>
              <a:rPr lang="de-CH" i="1" dirty="0"/>
              <a:t>Anpassungen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D992792-DDF6-77CF-072F-2987F64CFD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de-CH" dirty="0">
                <a:highlight>
                  <a:srgbClr val="C0C0C0"/>
                </a:highlight>
              </a:rPr>
              <a:t>Webseite-Editor / Template-Teile / Fusszeile</a:t>
            </a:r>
          </a:p>
          <a:p>
            <a:r>
              <a:rPr lang="de-CH" dirty="0"/>
              <a:t>Wappen und EDU- Sektion</a:t>
            </a:r>
          </a:p>
          <a:p>
            <a:pPr lvl="2"/>
            <a:r>
              <a:rPr lang="de-CH" i="1" dirty="0">
                <a:solidFill>
                  <a:srgbClr val="FF0000"/>
                </a:solidFill>
              </a:rPr>
              <a:t>Nicht verändern!</a:t>
            </a:r>
            <a:endParaRPr lang="de-CH" dirty="0"/>
          </a:p>
          <a:p>
            <a:r>
              <a:rPr lang="de-CH" dirty="0"/>
              <a:t>Rund umrandet «Mitglied werden»</a:t>
            </a:r>
          </a:p>
          <a:p>
            <a:pPr lvl="2"/>
            <a:r>
              <a:rPr lang="de-CH" b="1" i="1" dirty="0">
                <a:solidFill>
                  <a:srgbClr val="00B050"/>
                </a:solidFill>
                <a:highlight>
                  <a:srgbClr val="FFFF00"/>
                </a:highlight>
              </a:rPr>
              <a:t>Verlinkung</a:t>
            </a:r>
          </a:p>
          <a:p>
            <a:r>
              <a:rPr lang="de-CH" dirty="0"/>
              <a:t>Verbindungen (Parteipräsident, Medienverantwortlicher, </a:t>
            </a:r>
            <a:r>
              <a:rPr lang="de-CH" dirty="0" err="1"/>
              <a:t>Social</a:t>
            </a:r>
            <a:r>
              <a:rPr lang="de-CH" dirty="0"/>
              <a:t> Media)</a:t>
            </a:r>
          </a:p>
          <a:p>
            <a:pPr lvl="2"/>
            <a:r>
              <a:rPr lang="de-CH" i="1" dirty="0"/>
              <a:t>Verlinkung (mailto:)</a:t>
            </a:r>
          </a:p>
          <a:p>
            <a:r>
              <a:rPr lang="de-CH" dirty="0"/>
              <a:t>Adresse (unter dem Wappen)</a:t>
            </a:r>
          </a:p>
          <a:p>
            <a:pPr lvl="2"/>
            <a:r>
              <a:rPr lang="de-CH" i="1" dirty="0"/>
              <a:t>anpassen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922B8C9-BD8F-78E9-F808-0A5A43A097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© EDU</a:t>
            </a:r>
          </a:p>
          <a:p>
            <a:pPr lvl="2"/>
            <a:r>
              <a:rPr lang="de-CH" i="1" dirty="0">
                <a:solidFill>
                  <a:srgbClr val="FF0000"/>
                </a:solidFill>
              </a:rPr>
              <a:t>Nicht verändern!</a:t>
            </a:r>
          </a:p>
          <a:p>
            <a:r>
              <a:rPr lang="de-CH" dirty="0"/>
              <a:t>Impressum, Datenschutz, ev. Sitemap</a:t>
            </a:r>
          </a:p>
          <a:p>
            <a:pPr lvl="1"/>
            <a:r>
              <a:rPr lang="de-CH" dirty="0">
                <a:highlight>
                  <a:srgbClr val="C0C0C0"/>
                </a:highlight>
              </a:rPr>
              <a:t>Design / Menus</a:t>
            </a:r>
          </a:p>
          <a:p>
            <a:pPr lvl="2"/>
            <a:r>
              <a:rPr lang="de-CH" dirty="0">
                <a:highlight>
                  <a:srgbClr val="C0C0C0"/>
                </a:highlight>
              </a:rPr>
              <a:t>Footer Menu</a:t>
            </a:r>
          </a:p>
          <a:p>
            <a:pPr lvl="2"/>
            <a:r>
              <a:rPr lang="de-CH" i="1" dirty="0"/>
              <a:t>Verlinkung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F91BB0-8127-E21F-92C5-EAA25493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64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76929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453D98B-F8A1-D61A-1BBC-4C6AECC6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Sidebar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27E9261-FB06-F6A9-61D0-2554CDEB1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Sidebar ist auf allen Seiten ausser Startseite, auf den Beiträgen-Details  und Veranstaltungsdetails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AA2606-C23D-534A-D4E9-5CCC6F68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65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15075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E4B19-085B-8B31-70D2-BD0B696A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Bearbeitung der Sidebar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5C70A5-BE00-78C5-480B-1D92577D4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Design / Widgets</a:t>
            </a:r>
          </a:p>
          <a:p>
            <a:pPr lvl="1"/>
            <a:r>
              <a:rPr lang="de-CH" dirty="0"/>
              <a:t>Parole(n) (wenn aktiv) -&gt; bearbeiten unter Parolen; hier fest am Anfang der Sidebar</a:t>
            </a:r>
          </a:p>
          <a:p>
            <a:pPr lvl="1"/>
            <a:r>
              <a:rPr lang="de-CH" dirty="0"/>
              <a:t>Weitere Gestaltung frei</a:t>
            </a:r>
          </a:p>
          <a:p>
            <a:pPr lvl="1"/>
            <a:r>
              <a:rPr lang="de-CH" dirty="0"/>
              <a:t>Buttons sind im Ursprung so</a:t>
            </a:r>
          </a:p>
          <a:p>
            <a:pPr lvl="2"/>
            <a:r>
              <a:rPr lang="de-CH" dirty="0"/>
              <a:t>Einmalig Links zuweisen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C1BDE2-69FC-2342-03D9-7D804282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66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24689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B9E26-2142-6054-5140-DFC97BA9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Sidebar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A7040EE-B985-5BD2-926C-FD82C69AE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51" y="1825625"/>
            <a:ext cx="4846297" cy="435133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D4575A-F926-C2A2-9FDF-B2B7E416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67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11869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B4732B0-CEC9-4038-BD72-E787CC6C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Inhaltsblock von </a:t>
            </a:r>
            <a:r>
              <a:rPr lang="de-CH" dirty="0">
                <a:highlight>
                  <a:srgbClr val="C0C0C0"/>
                </a:highlight>
              </a:rPr>
              <a:t>Seiten</a:t>
            </a:r>
            <a:r>
              <a:rPr lang="de-CH" dirty="0"/>
              <a:t>, </a:t>
            </a:r>
            <a:r>
              <a:rPr lang="de-CH" dirty="0">
                <a:highlight>
                  <a:srgbClr val="C0C0C0"/>
                </a:highlight>
              </a:rPr>
              <a:t>Beiträgen</a:t>
            </a:r>
            <a:r>
              <a:rPr lang="de-CH" dirty="0"/>
              <a:t>, </a:t>
            </a:r>
            <a:r>
              <a:rPr lang="de-CH" dirty="0">
                <a:highlight>
                  <a:srgbClr val="C0C0C0"/>
                </a:highlight>
              </a:rPr>
              <a:t>Veranstaltungen</a:t>
            </a:r>
            <a:r>
              <a:rPr lang="de-CH" dirty="0"/>
              <a:t> und </a:t>
            </a:r>
            <a:r>
              <a:rPr lang="de-CH" dirty="0">
                <a:highlight>
                  <a:srgbClr val="C0C0C0"/>
                </a:highlight>
              </a:rPr>
              <a:t>Parolen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A8922D4-7981-0F13-6961-6073A7EBC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CB3621-1844-09C5-97A7-1363381F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68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88149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A35789A-D19B-A558-E0E7-9AE980E9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highlight>
                  <a:srgbClr val="C0C0C0"/>
                </a:highlight>
              </a:rPr>
              <a:t>Bearbeiten</a:t>
            </a:r>
            <a:r>
              <a:rPr lang="de-CH" dirty="0"/>
              <a:t> -&gt; (</a:t>
            </a:r>
            <a:r>
              <a:rPr lang="de-CH" b="1" dirty="0"/>
              <a:t>wichtige Möglichkeiten</a:t>
            </a:r>
            <a:r>
              <a:rPr lang="de-CH" dirty="0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E5547C-7673-4563-C8B3-32DFA87CC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/>
              <a:t>Symbole</a:t>
            </a:r>
          </a:p>
          <a:p>
            <a:pPr lvl="1"/>
            <a:r>
              <a:rPr lang="de-CH" dirty="0"/>
              <a:t>Schweizerkreuz, +, Bleistift, Rückgängig, Wiederholen, Details (Anzahl Zeichen, Wörter, …), </a:t>
            </a:r>
            <a:r>
              <a:rPr lang="de-CH" b="1" dirty="0"/>
              <a:t>Listenansicht</a:t>
            </a:r>
            <a:r>
              <a:rPr lang="de-CH" dirty="0"/>
              <a:t> (</a:t>
            </a:r>
            <a:r>
              <a:rPr lang="de-CH" dirty="0" err="1"/>
              <a:t>einund</a:t>
            </a:r>
            <a:r>
              <a:rPr lang="de-CH" dirty="0"/>
              <a:t> aus)</a:t>
            </a:r>
            <a:endParaRPr lang="de-CH" b="1" dirty="0"/>
          </a:p>
          <a:p>
            <a:pPr lvl="1"/>
            <a:r>
              <a:rPr lang="de-CH" b="1" dirty="0"/>
              <a:t>Auf Entwurf umstellen</a:t>
            </a:r>
            <a:r>
              <a:rPr lang="de-CH" dirty="0"/>
              <a:t>, </a:t>
            </a:r>
            <a:r>
              <a:rPr lang="de-CH" b="1" dirty="0">
                <a:highlight>
                  <a:srgbClr val="00FFFF"/>
                </a:highlight>
              </a:rPr>
              <a:t>Aktualisieren</a:t>
            </a:r>
            <a:r>
              <a:rPr lang="de-CH" dirty="0"/>
              <a:t>, </a:t>
            </a:r>
            <a:r>
              <a:rPr lang="de-CH" b="1" dirty="0"/>
              <a:t>Einstellungen</a:t>
            </a:r>
            <a:r>
              <a:rPr lang="de-CH" dirty="0"/>
              <a:t> (ein und aus), Yoast SEO, individuelle Anpassung der Ansicht</a:t>
            </a:r>
          </a:p>
          <a:p>
            <a:r>
              <a:rPr lang="de-CH" b="1" dirty="0"/>
              <a:t>Editierfenster</a:t>
            </a:r>
          </a:p>
          <a:p>
            <a:pPr lvl="1"/>
            <a:r>
              <a:rPr lang="de-CH" dirty="0"/>
              <a:t>Darunter Yoast SEO</a:t>
            </a:r>
          </a:p>
          <a:p>
            <a:r>
              <a:rPr lang="de-CH" b="1" dirty="0"/>
              <a:t>Balken Listenansicht </a:t>
            </a:r>
            <a:r>
              <a:rPr lang="de-CH" dirty="0"/>
              <a:t>(links eingeblendet oder nicht)</a:t>
            </a:r>
          </a:p>
          <a:p>
            <a:r>
              <a:rPr lang="de-CH" b="1" dirty="0"/>
              <a:t>Balken Einstellungen </a:t>
            </a:r>
            <a:r>
              <a:rPr lang="de-CH" dirty="0"/>
              <a:t>(rechts eingeblendet oder nicht)</a:t>
            </a:r>
          </a:p>
          <a:p>
            <a:pPr lvl="1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816CF4-47E4-AF22-030D-6546252D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69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315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4CB2D-54A2-1B8A-90E6-693C4221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51703" cy="1325563"/>
          </a:xfrm>
        </p:spPr>
        <p:txBody>
          <a:bodyPr/>
          <a:lstStyle/>
          <a:p>
            <a:r>
              <a:rPr lang="de-CH" dirty="0"/>
              <a:t>Bearbeitung des </a:t>
            </a:r>
            <a:r>
              <a:rPr lang="de-CH" dirty="0">
                <a:highlight>
                  <a:srgbClr val="00FF00"/>
                </a:highlight>
              </a:rPr>
              <a:t>Inhaltes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von … / weitere Optionen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6516A-34A1-8762-4E74-39AB3AE591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>
                <a:solidFill>
                  <a:schemeClr val="bg1"/>
                </a:solidFill>
                <a:highlight>
                  <a:srgbClr val="000000"/>
                </a:highlight>
              </a:rPr>
              <a:t>Linke Spalte im </a:t>
            </a:r>
            <a:r>
              <a:rPr lang="de-CH" dirty="0">
                <a:solidFill>
                  <a:schemeClr val="bg1"/>
                </a:solidFill>
                <a:highlight>
                  <a:srgbClr val="0000FF"/>
                </a:highlight>
              </a:rPr>
              <a:t>Dashboard</a:t>
            </a:r>
          </a:p>
          <a:p>
            <a:pPr lvl="1"/>
            <a:r>
              <a:rPr lang="de-CH" dirty="0">
                <a:highlight>
                  <a:srgbClr val="FFFF00"/>
                </a:highlight>
              </a:rPr>
              <a:t>Seiten</a:t>
            </a:r>
          </a:p>
          <a:p>
            <a:pPr lvl="1"/>
            <a:r>
              <a:rPr lang="de-CH" dirty="0">
                <a:highlight>
                  <a:srgbClr val="FFFF00"/>
                </a:highlight>
              </a:rPr>
              <a:t>Beiträge</a:t>
            </a:r>
            <a:r>
              <a:rPr lang="de-CH" dirty="0"/>
              <a:t> -&gt; zum Bearbeiten des Details eines Beitrags</a:t>
            </a:r>
          </a:p>
          <a:p>
            <a:pPr lvl="1"/>
            <a:r>
              <a:rPr lang="de-CH" dirty="0">
                <a:highlight>
                  <a:srgbClr val="FFFF00"/>
                </a:highlight>
              </a:rPr>
              <a:t>Veranstaltungen</a:t>
            </a:r>
            <a:r>
              <a:rPr lang="de-CH" dirty="0"/>
              <a:t> -&gt; zum Bearbeiten eines Details</a:t>
            </a:r>
          </a:p>
          <a:p>
            <a:pPr lvl="1"/>
            <a:r>
              <a:rPr lang="de-CH" dirty="0">
                <a:highlight>
                  <a:srgbClr val="FFFF00"/>
                </a:highlight>
              </a:rPr>
              <a:t>Parolen</a:t>
            </a:r>
          </a:p>
          <a:p>
            <a:pPr lvl="1"/>
            <a:r>
              <a:rPr lang="de-CH" dirty="0">
                <a:highlight>
                  <a:srgbClr val="FFFF00"/>
                </a:highlight>
              </a:rPr>
              <a:t>Design / Editor </a:t>
            </a:r>
            <a:endParaRPr lang="de-CH" dirty="0"/>
          </a:p>
          <a:p>
            <a:pPr lvl="2"/>
            <a:r>
              <a:rPr lang="de-CH" dirty="0">
                <a:highlight>
                  <a:srgbClr val="FFFF00"/>
                </a:highlight>
              </a:rPr>
              <a:t>Kopfzeile, Fusszeile, Menus</a:t>
            </a:r>
          </a:p>
          <a:p>
            <a:pPr lvl="2"/>
            <a:r>
              <a:rPr lang="de-CH" dirty="0">
                <a:highlight>
                  <a:srgbClr val="FFFF00"/>
                </a:highlight>
              </a:rPr>
              <a:t>Widgets</a:t>
            </a:r>
            <a:endParaRPr lang="de-CH" dirty="0"/>
          </a:p>
          <a:p>
            <a:pPr lvl="1"/>
            <a:r>
              <a:rPr lang="de-CH" dirty="0"/>
              <a:t>Plugins</a:t>
            </a:r>
          </a:p>
          <a:p>
            <a:pPr lvl="1"/>
            <a:r>
              <a:rPr lang="de-CH" dirty="0"/>
              <a:t>Benutzer</a:t>
            </a:r>
          </a:p>
          <a:p>
            <a:endParaRPr lang="de-CH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1016239-C0AE-C486-6537-F91F97010C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59863" y="674741"/>
            <a:ext cx="1472868" cy="5455625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FC6B54-9856-A7DA-C75A-9666D31F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7</a:t>
            </a:fld>
            <a:endParaRPr lang="de-CH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22231984-E190-CE8A-A24D-EC198B2404F9}"/>
              </a:ext>
            </a:extLst>
          </p:cNvPr>
          <p:cNvSpPr/>
          <p:nvPr/>
        </p:nvSpPr>
        <p:spPr>
          <a:xfrm>
            <a:off x="2758966" y="2451538"/>
            <a:ext cx="5218386" cy="1474076"/>
          </a:xfrm>
          <a:custGeom>
            <a:avLst/>
            <a:gdLst>
              <a:gd name="connsiteX0" fmla="*/ 0 w 5218386"/>
              <a:gd name="connsiteY0" fmla="*/ 0 h 1474076"/>
              <a:gd name="connsiteX1" fmla="*/ 3744310 w 5218386"/>
              <a:gd name="connsiteY1" fmla="*/ 0 h 1474076"/>
              <a:gd name="connsiteX2" fmla="*/ 5218386 w 5218386"/>
              <a:gd name="connsiteY2" fmla="*/ 1474076 h 147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8386" h="1474076">
                <a:moveTo>
                  <a:pt x="0" y="0"/>
                </a:moveTo>
                <a:lnTo>
                  <a:pt x="3744310" y="0"/>
                </a:lnTo>
                <a:lnTo>
                  <a:pt x="5218386" y="1474076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4EF22B1B-2885-91C6-8ADF-10DBACA62363}"/>
              </a:ext>
            </a:extLst>
          </p:cNvPr>
          <p:cNvSpPr/>
          <p:nvPr/>
        </p:nvSpPr>
        <p:spPr>
          <a:xfrm>
            <a:off x="6077607" y="2356945"/>
            <a:ext cx="2017986" cy="504496"/>
          </a:xfrm>
          <a:custGeom>
            <a:avLst/>
            <a:gdLst>
              <a:gd name="connsiteX0" fmla="*/ 0 w 2017986"/>
              <a:gd name="connsiteY0" fmla="*/ 504496 h 504496"/>
              <a:gd name="connsiteX1" fmla="*/ 1379483 w 2017986"/>
              <a:gd name="connsiteY1" fmla="*/ 504496 h 504496"/>
              <a:gd name="connsiteX2" fmla="*/ 2017986 w 2017986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986" h="504496">
                <a:moveTo>
                  <a:pt x="0" y="504496"/>
                </a:moveTo>
                <a:lnTo>
                  <a:pt x="1379483" y="504496"/>
                </a:lnTo>
                <a:lnTo>
                  <a:pt x="2017986" y="0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4584D2E4-4D30-48FE-156A-7158AA91C084}"/>
              </a:ext>
            </a:extLst>
          </p:cNvPr>
          <p:cNvSpPr/>
          <p:nvPr/>
        </p:nvSpPr>
        <p:spPr>
          <a:xfrm>
            <a:off x="5029200" y="3019097"/>
            <a:ext cx="3042745" cy="559675"/>
          </a:xfrm>
          <a:custGeom>
            <a:avLst/>
            <a:gdLst>
              <a:gd name="connsiteX0" fmla="*/ 0 w 3042745"/>
              <a:gd name="connsiteY0" fmla="*/ 559675 h 559675"/>
              <a:gd name="connsiteX1" fmla="*/ 1592317 w 3042745"/>
              <a:gd name="connsiteY1" fmla="*/ 559675 h 559675"/>
              <a:gd name="connsiteX2" fmla="*/ 3042745 w 3042745"/>
              <a:gd name="connsiteY2" fmla="*/ 0 h 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2745" h="559675">
                <a:moveTo>
                  <a:pt x="0" y="559675"/>
                </a:moveTo>
                <a:lnTo>
                  <a:pt x="1592317" y="559675"/>
                </a:lnTo>
                <a:lnTo>
                  <a:pt x="3042745" y="0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CD4F03BD-6EC1-421B-94B2-151EA0FABC88}"/>
              </a:ext>
            </a:extLst>
          </p:cNvPr>
          <p:cNvSpPr/>
          <p:nvPr/>
        </p:nvSpPr>
        <p:spPr>
          <a:xfrm>
            <a:off x="2924503" y="2743200"/>
            <a:ext cx="5171090" cy="1545021"/>
          </a:xfrm>
          <a:custGeom>
            <a:avLst/>
            <a:gdLst>
              <a:gd name="connsiteX0" fmla="*/ 0 w 5171090"/>
              <a:gd name="connsiteY0" fmla="*/ 1545021 h 1545021"/>
              <a:gd name="connsiteX1" fmla="*/ 3610304 w 5171090"/>
              <a:gd name="connsiteY1" fmla="*/ 1545021 h 1545021"/>
              <a:gd name="connsiteX2" fmla="*/ 5171090 w 5171090"/>
              <a:gd name="connsiteY2" fmla="*/ 0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1090" h="1545021">
                <a:moveTo>
                  <a:pt x="0" y="1545021"/>
                </a:moveTo>
                <a:lnTo>
                  <a:pt x="3610304" y="1545021"/>
                </a:lnTo>
                <a:lnTo>
                  <a:pt x="5171090" y="0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5C87F9B-8DE3-B21D-D2E4-C034CA5FEBEB}"/>
              </a:ext>
            </a:extLst>
          </p:cNvPr>
          <p:cNvCxnSpPr>
            <a:cxnSpLocks/>
          </p:cNvCxnSpPr>
          <p:nvPr/>
        </p:nvCxnSpPr>
        <p:spPr>
          <a:xfrm>
            <a:off x="5391807" y="4713890"/>
            <a:ext cx="259809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267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8A61C-A5AA-1FF3-C218-6A7D1291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i="1" dirty="0">
                <a:highlight>
                  <a:srgbClr val="C0C0C0"/>
                </a:highlight>
              </a:rPr>
              <a:t>Bearbeiten</a:t>
            </a:r>
            <a:r>
              <a:rPr lang="de-CH" dirty="0"/>
              <a:t> -&gt; Hierarchische Struktur der Blöcke (Listenansicht eingeschaltet)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2CCF1E-DAE6-2B06-29EA-64E1F8962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Seite oder Beitrag enthält Blöcke mit verschiedenen Bedeutungen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4132AA-BD0C-0915-AC7F-D4BAC891C8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&gt; Gruppe / neu: Spalten -&gt; für die ganze Seite</a:t>
            </a:r>
          </a:p>
          <a:p>
            <a:pPr lvl="1"/>
            <a:r>
              <a:rPr lang="de-CH" dirty="0"/>
              <a:t>&gt; Gruppe / neu: Spalte -&gt; für den Inhalt</a:t>
            </a:r>
          </a:p>
          <a:p>
            <a:pPr lvl="2"/>
            <a:r>
              <a:rPr lang="de-CH" dirty="0"/>
              <a:t>&gt; Gruppe</a:t>
            </a:r>
          </a:p>
          <a:p>
            <a:pPr lvl="3"/>
            <a:r>
              <a:rPr lang="de-CH" dirty="0"/>
              <a:t>&gt; Gruppe oder</a:t>
            </a:r>
            <a:br>
              <a:rPr lang="de-CH" dirty="0"/>
            </a:br>
            <a:r>
              <a:rPr lang="de-CH" dirty="0"/>
              <a:t>Spalten oder</a:t>
            </a:r>
            <a:br>
              <a:rPr lang="de-CH" dirty="0"/>
            </a:br>
            <a:r>
              <a:rPr lang="de-CH" dirty="0"/>
              <a:t>Buttons oder </a:t>
            </a:r>
            <a:br>
              <a:rPr lang="de-CH" dirty="0"/>
            </a:br>
            <a:r>
              <a:rPr lang="de-CH" dirty="0" err="1"/>
              <a:t>Accordion</a:t>
            </a:r>
            <a:endParaRPr lang="de-CH" dirty="0"/>
          </a:p>
          <a:p>
            <a:pPr lvl="2"/>
            <a:r>
              <a:rPr lang="de-CH" dirty="0"/>
              <a:t>… oder </a:t>
            </a:r>
            <a:r>
              <a:rPr lang="de-CH" dirty="0" err="1"/>
              <a:t>ekinzelner</a:t>
            </a:r>
            <a:r>
              <a:rPr lang="de-CH" dirty="0"/>
              <a:t> Block</a:t>
            </a:r>
          </a:p>
          <a:p>
            <a:pPr lvl="1"/>
            <a:r>
              <a:rPr lang="de-CH" dirty="0"/>
              <a:t>&gt; Gruppe / neu: Spalte -&gt; für die Sidebar</a:t>
            </a:r>
          </a:p>
          <a:p>
            <a:pPr lvl="2"/>
            <a:r>
              <a:rPr lang="de-CH" dirty="0"/>
              <a:t>Sidebar</a:t>
            </a:r>
          </a:p>
          <a:p>
            <a:pPr lvl="3"/>
            <a:r>
              <a:rPr lang="de-CH" i="1" dirty="0">
                <a:highlight>
                  <a:srgbClr val="C0C0C0"/>
                </a:highlight>
              </a:rPr>
              <a:t>Widgets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BF44F54-8C86-CF21-E59D-6A8098747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dirty="0"/>
              <a:t>Bemerkungen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1A5E458-F3CF-5E94-7289-581858F265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Mit &gt; kann man jede Gruppe, Spalten, Buttons, </a:t>
            </a:r>
            <a:r>
              <a:rPr lang="de-CH" dirty="0" err="1"/>
              <a:t>Accordion</a:t>
            </a:r>
            <a:r>
              <a:rPr lang="de-CH" dirty="0"/>
              <a:t> ausklappen -&gt; v -&gt; ausgeklappt</a:t>
            </a:r>
          </a:p>
          <a:p>
            <a:r>
              <a:rPr lang="de-CH" dirty="0"/>
              <a:t>Markierung eines Blocks -&gt; im Editor umrahmt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9E9267-120C-AEF3-0360-3371A29B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70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68200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FE6A2-F6B3-4A62-3447-F391E228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Startseite hat einen speziellen Aufbau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36CF6C-2D24-9728-B991-E745A0781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Keine Sidebar</a:t>
            </a:r>
          </a:p>
          <a:p>
            <a:r>
              <a:rPr lang="de-CH" dirty="0"/>
              <a:t>Gruppe / neu Spalte (für die Seite)</a:t>
            </a:r>
          </a:p>
          <a:p>
            <a:pPr lvl="1"/>
            <a:r>
              <a:rPr lang="de-CH" dirty="0"/>
              <a:t>(Empfehlung): Gruppe, den Willkomm und «Das Wichtigste in Kürze» und den Block «Parolen» beinhaltend</a:t>
            </a:r>
          </a:p>
          <a:p>
            <a:pPr lvl="1"/>
            <a:r>
              <a:rPr lang="de-CH" dirty="0"/>
              <a:t>Gruppe -&gt; weite Breite</a:t>
            </a:r>
          </a:p>
          <a:p>
            <a:pPr lvl="2"/>
            <a:r>
              <a:rPr lang="de-CH" dirty="0"/>
              <a:t>Label, Überschriften, Absätze, Bilder, Spalten</a:t>
            </a:r>
          </a:p>
          <a:p>
            <a:pPr lvl="2"/>
            <a:r>
              <a:rPr lang="de-CH" dirty="0"/>
              <a:t>Parolen erscheinen nur, wenn aktiv -&gt; vgl. Folie Parolen</a:t>
            </a:r>
          </a:p>
          <a:p>
            <a:pPr lvl="2"/>
            <a:r>
              <a:rPr lang="de-CH" dirty="0"/>
              <a:t>Speziell konfigurierte Gruppe für Top News</a:t>
            </a:r>
          </a:p>
          <a:p>
            <a:pPr lvl="1"/>
            <a:r>
              <a:rPr lang="de-CH" dirty="0"/>
              <a:t>Gruppe mit Label und EDU Aktuelles</a:t>
            </a:r>
          </a:p>
          <a:p>
            <a:pPr lvl="1"/>
            <a:r>
              <a:rPr lang="de-CH" dirty="0"/>
              <a:t>Gruppe mit Label und EDU Veranstaltungen</a:t>
            </a:r>
          </a:p>
          <a:p>
            <a:pPr lvl="2"/>
            <a:r>
              <a:rPr lang="de-CH" dirty="0"/>
              <a:t>Auf der Startseite Einstellungen dazu hier -&gt; vgl. Folien über Beiträge und Veranstaltungen</a:t>
            </a:r>
          </a:p>
          <a:p>
            <a:pPr lvl="2"/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23F62C-4057-82BB-6D8B-4391C376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71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98443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CCC1302-4A42-E434-F82B-8DFB58C8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Datenschutzerklärung und Impressum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1D4390F-09A0-DA31-58F9-D96DC8B9B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Ein Muss für jede Webseite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B27BF2-2DDC-410E-76C1-215E8DB4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72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64413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378C1-36C1-A276-E143-BB17C5EE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 Muss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AECD50-493D-916B-8223-F558DC70C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Datenschutzerklärung und Impressum müssen zwingend auf jeder Webseite vorhanden und von der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Fusszeile</a:t>
            </a: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aus verlinkt sein. Dies durch gesetzliche Vorgaben und – im Internet müssen auch Vorgaben von dieser Seite berücksichtigt sein.</a:t>
            </a:r>
          </a:p>
          <a:p>
            <a:pPr lvl="1"/>
            <a:r>
              <a:rPr lang="de-DE" b="1" dirty="0">
                <a:solidFill>
                  <a:srgbClr val="FF0000"/>
                </a:solidFill>
                <a:latin typeface="Open Sans" panose="020B0606030504020204" pitchFamily="34" charset="0"/>
              </a:rPr>
              <a:t>Auf den Herbst 2023 gibt es neue DSVGO- Vorschriften -&gt; Infos folgen</a:t>
            </a:r>
            <a:endParaRPr lang="de-DE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Die Sitemap ist nicht unbedingt notwendig, doch sicher auch ein gutes Hilfsmittel für den Webseiten- Besucher.</a:t>
            </a:r>
          </a:p>
          <a:p>
            <a:pPr algn="l"/>
            <a:r>
              <a:rPr lang="de-DE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Daten­schutz­erklärung</a:t>
            </a:r>
          </a:p>
          <a:p>
            <a:pPr lvl="1"/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als Seite -&gt; Mustervorlage</a:t>
            </a:r>
          </a:p>
          <a:p>
            <a:pPr algn="l"/>
            <a:r>
              <a:rPr lang="de-DE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Impressum</a:t>
            </a:r>
          </a:p>
          <a:p>
            <a:pPr lvl="1"/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Diese Seite musst Du unter Dashboard / Seiten neu erstellen und den Gegebenheiten anpassen.</a:t>
            </a:r>
          </a:p>
          <a:p>
            <a:pPr lvl="1"/>
            <a:r>
              <a:rPr lang="de-DE" dirty="0">
                <a:solidFill>
                  <a:srgbClr val="000000"/>
                </a:solidFill>
                <a:latin typeface="Open Sans" panose="020B0606030504020204" pitchFamily="34" charset="0"/>
              </a:rPr>
              <a:t>Mustervorlage</a:t>
            </a:r>
          </a:p>
          <a:p>
            <a:r>
              <a:rPr lang="de-DE" dirty="0">
                <a:solidFill>
                  <a:srgbClr val="000000"/>
                </a:solidFill>
                <a:latin typeface="Open Sans" panose="020B0606030504020204" pitchFamily="34" charset="0"/>
              </a:rPr>
              <a:t>Verlinken im </a:t>
            </a:r>
            <a:r>
              <a:rPr lang="de-DE" dirty="0" err="1">
                <a:solidFill>
                  <a:srgbClr val="000000"/>
                </a:solidFill>
                <a:latin typeface="Open Sans" panose="020B0606030504020204" pitchFamily="34" charset="0"/>
              </a:rPr>
              <a:t>Footer</a:t>
            </a:r>
            <a:r>
              <a:rPr lang="de-DE" dirty="0">
                <a:solidFill>
                  <a:srgbClr val="000000"/>
                </a:solidFill>
                <a:latin typeface="Open Sans" panose="020B0606030504020204" pitchFamily="34" charset="0"/>
              </a:rPr>
              <a:t>-Menu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4F5394-19FD-EBBB-8E27-7B260D48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73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28177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B6E892A-41CE-7979-52B0-986D7449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Formulare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DA4514B-BF46-BF91-8412-5B823E5E8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Arbeiten mit Gravity Forms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162BB6-198A-3A67-CD02-A233199E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74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37135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CD146-C57A-0DC2-9318-F874224B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Gravity Form erstellen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2E2E06-A0C5-37C2-E586-D55942552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Benutzergeführt das Formular zusammenstellen</a:t>
            </a:r>
          </a:p>
          <a:p>
            <a:pPr lvl="1"/>
            <a:r>
              <a:rPr lang="de-CH" dirty="0"/>
              <a:t>Definieren, welche Felder der Besucher ausfüllen muss, welche nicht</a:t>
            </a:r>
          </a:p>
          <a:p>
            <a:r>
              <a:rPr lang="de-CH" dirty="0"/>
              <a:t>Einstellungen / Benachrichtigung</a:t>
            </a:r>
          </a:p>
          <a:p>
            <a:pPr lvl="1"/>
            <a:r>
              <a:rPr lang="de-CH" dirty="0">
                <a:solidFill>
                  <a:schemeClr val="accent5">
                    <a:lumMod val="50000"/>
                  </a:schemeClr>
                </a:solidFill>
              </a:rPr>
              <a:t>Bearbeiten</a:t>
            </a:r>
          </a:p>
          <a:p>
            <a:pPr lvl="2"/>
            <a:r>
              <a:rPr lang="de-CH" dirty="0"/>
              <a:t>Zutreffende Mail- Adresse bei «Absender E-Mail (</a:t>
            </a:r>
            <a:r>
              <a:rPr lang="de-CH" dirty="0" err="1"/>
              <a:t>from</a:t>
            </a:r>
            <a:r>
              <a:rPr lang="de-CH" dirty="0"/>
              <a:t>)» und «E-Mails senden» einsetzen</a:t>
            </a:r>
          </a:p>
          <a:p>
            <a:pPr lvl="2"/>
            <a:r>
              <a:rPr lang="de-CH" dirty="0"/>
              <a:t>Speichern</a:t>
            </a:r>
          </a:p>
          <a:p>
            <a:r>
              <a:rPr lang="de-CH" dirty="0"/>
              <a:t>Auf der Seite oder dem Beitrag einfügen</a:t>
            </a:r>
          </a:p>
          <a:p>
            <a:pPr lvl="1"/>
            <a:r>
              <a:rPr lang="de-CH" dirty="0"/>
              <a:t>Block vom Typ Gravity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514D58-277F-E670-72B4-6CBD38F9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75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901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989A5-16F8-6CFB-21C8-2DA77E0A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News oder aktuelle Themen oder Neuigkeiten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D853DC1-8D5F-3BE1-11E8-60DD914B58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614963"/>
            <a:ext cx="5181600" cy="2772662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11313E-575F-DEC9-F22D-0E00EB1CE8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CH" dirty="0"/>
              <a:t>Erscheinen standardmässig im Überblick auf der Startseite ...</a:t>
            </a:r>
          </a:p>
          <a:p>
            <a:r>
              <a:rPr lang="de-CH" dirty="0"/>
              <a:t>Und auf Aktuelles / Neuigkeiten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1BBB4D-8AA2-410A-0414-F911F719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8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FB40F9-F5DC-0841-87A9-F371423B8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908" y="5462270"/>
            <a:ext cx="1325336" cy="4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4C7662F-BFF2-CA72-BF30-ADB97EF4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Neuigkeiten erstellen und bearbeiten</a:t>
            </a:r>
            <a:br>
              <a:rPr lang="de-CH" dirty="0"/>
            </a:br>
            <a:r>
              <a:rPr lang="de-CH" dirty="0"/>
              <a:t>Einstellungen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C47EC46-BCB1-BB28-B7AE-5E58CED38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Anleitung unter «Beitrag und Seite»</a:t>
            </a:r>
          </a:p>
          <a:p>
            <a:r>
              <a:rPr lang="de-CH" dirty="0"/>
              <a:t>&amp; vgl. «… und hier erscheinen die Beiträge auf Besucherebene / Einstellungen»</a:t>
            </a:r>
          </a:p>
          <a:p>
            <a:pPr lvl="1"/>
            <a:r>
              <a:rPr lang="de-CH" dirty="0"/>
              <a:t>3 auf der Startseite -&gt; </a:t>
            </a:r>
            <a:r>
              <a:rPr lang="de-CH" dirty="0">
                <a:solidFill>
                  <a:schemeClr val="bg1"/>
                </a:solidFill>
                <a:highlight>
                  <a:srgbClr val="FF0000"/>
                </a:highlight>
              </a:rPr>
              <a:t>Weiterlesen</a:t>
            </a:r>
          </a:p>
          <a:p>
            <a:pPr lvl="2"/>
            <a:r>
              <a:rPr lang="de-CH" dirty="0"/>
              <a:t>-&gt; Beiträge im Detail</a:t>
            </a:r>
          </a:p>
          <a:p>
            <a:pPr lvl="1"/>
            <a:r>
              <a:rPr lang="de-CH" dirty="0"/>
              <a:t>Reihenfolge: neueste zuerst</a:t>
            </a:r>
          </a:p>
          <a:p>
            <a:pPr lvl="1"/>
            <a:r>
              <a:rPr lang="de-CH" dirty="0"/>
              <a:t>Etwa 10 auf der Übersichtsseite für Beiträge -&gt; </a:t>
            </a:r>
            <a:r>
              <a:rPr lang="de-CH" dirty="0">
                <a:solidFill>
                  <a:schemeClr val="bg1"/>
                </a:solidFill>
                <a:highlight>
                  <a:srgbClr val="FF0000"/>
                </a:highlight>
              </a:rPr>
              <a:t>weitere anzeigen</a:t>
            </a:r>
            <a:endParaRPr lang="de-CH" dirty="0"/>
          </a:p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2DE054-EC46-BBA9-2D7B-4B7262B3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2D07-02C0-4094-93FD-974D0A1A16D0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688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3506</Words>
  <Application>Microsoft Office PowerPoint</Application>
  <PresentationFormat>Breitbild</PresentationFormat>
  <Paragraphs>622</Paragraphs>
  <Slides>75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75</vt:i4>
      </vt:variant>
    </vt:vector>
  </HeadingPairs>
  <TitlesOfParts>
    <vt:vector size="80" baseType="lpstr">
      <vt:lpstr>Arial</vt:lpstr>
      <vt:lpstr>Arial Nova</vt:lpstr>
      <vt:lpstr>Calibri</vt:lpstr>
      <vt:lpstr>Open Sans</vt:lpstr>
      <vt:lpstr>Office</vt:lpstr>
      <vt:lpstr>Anleitung</vt:lpstr>
      <vt:lpstr>So gelangst Du zu den EDU- Seiten und zum Login</vt:lpstr>
      <vt:lpstr>Aufbau einer Seite</vt:lpstr>
      <vt:lpstr>Seite oder Beitrag auf Betrachterebene</vt:lpstr>
      <vt:lpstr>Inhalt und Sidebar</vt:lpstr>
      <vt:lpstr>Redaktion</vt:lpstr>
      <vt:lpstr>Bearbeitung des Inhaltes  von … / weitere Optionen</vt:lpstr>
      <vt:lpstr>News oder aktuelle Themen oder Neuigkeiten</vt:lpstr>
      <vt:lpstr>Neuigkeiten erstellen und bearbeiten Einstellungen</vt:lpstr>
      <vt:lpstr>Agenda (Events / Veranstaltungen)</vt:lpstr>
      <vt:lpstr>Einen Beitrag oder Seite erstellen oder bearbeiten</vt:lpstr>
      <vt:lpstr>Eine(n) Beitrag / Seite erstellen (bearbeiten)</vt:lpstr>
      <vt:lpstr>Eine(n) Beitrag / Seite erstellen (bearbeiten)</vt:lpstr>
      <vt:lpstr>News Schweiz &lt;-&gt; Sektionen -&gt; Regeln</vt:lpstr>
      <vt:lpstr>Eigenschaften des (ganzen) Beitrages I</vt:lpstr>
      <vt:lpstr>Eigenschaften des (ganzen) Beitrages II</vt:lpstr>
      <vt:lpstr>Eigenschaften des Beitrages</vt:lpstr>
      <vt:lpstr>Wo sieht der Besucher die Beiträge?</vt:lpstr>
      <vt:lpstr>Einstellungen von Beiträgen für den Betrachter vornehmen | Startseite</vt:lpstr>
      <vt:lpstr>Zum Beitrags- Loop im (neuen) Editor</vt:lpstr>
      <vt:lpstr>EDU Aktuelles markieren</vt:lpstr>
      <vt:lpstr>Einstellungen für die Seite Aktuelles / Neuigkeiten</vt:lpstr>
      <vt:lpstr>Thema: Blöcke</vt:lpstr>
      <vt:lpstr>Zuweisung und Anpassung eines Bildes (als Block oder Beitragsbild)</vt:lpstr>
      <vt:lpstr>Mögliche Anpassungen bei weiteren Blockelementen und weitere Elemente</vt:lpstr>
      <vt:lpstr>Mögliche Anpassungen bei weiteren Blockelementen und weitere Elemente</vt:lpstr>
      <vt:lpstr>Freie Gruppierung</vt:lpstr>
      <vt:lpstr>Zitat</vt:lpstr>
      <vt:lpstr>Accordion</vt:lpstr>
      <vt:lpstr>Spalten</vt:lpstr>
      <vt:lpstr>Buttons</vt:lpstr>
      <vt:lpstr>Neue Möglichkeiten</vt:lpstr>
      <vt:lpstr>Medien und Text</vt:lpstr>
      <vt:lpstr>(Fortsetzung)</vt:lpstr>
      <vt:lpstr>Der Abfrage-Loop</vt:lpstr>
      <vt:lpstr>Beispiel</vt:lpstr>
      <vt:lpstr>(Fortsetzung)</vt:lpstr>
      <vt:lpstr>Die Tilde</vt:lpstr>
      <vt:lpstr>Bearbeitung einer Seite</vt:lpstr>
      <vt:lpstr>Orientierung</vt:lpstr>
      <vt:lpstr>Seiten auf Besucherebene / Einstellungen</vt:lpstr>
      <vt:lpstr>PowerPoint-Präsentation</vt:lpstr>
      <vt:lpstr>Veranstaltungen und Parolen</vt:lpstr>
      <vt:lpstr>Eine Veranstaltung erstellen (bearbeiten)</vt:lpstr>
      <vt:lpstr>Veranastaltung Schweiz &lt;-&gt; Sektionen -&gt; Regeln</vt:lpstr>
      <vt:lpstr>Eigenschaften der Veranstaltung</vt:lpstr>
      <vt:lpstr>Veranstaltungen auf Besucherebene / Einstellungen</vt:lpstr>
      <vt:lpstr>Zur Bearbeitung der Startseite</vt:lpstr>
      <vt:lpstr>Bearbeitung EDU Veranstaltungen Startseite</vt:lpstr>
      <vt:lpstr>Design / Webseite - Editor / Template-Teile / Event-Loop</vt:lpstr>
      <vt:lpstr>Parolen - Regeln</vt:lpstr>
      <vt:lpstr>Eine Parole erstellen (bearbeiten)</vt:lpstr>
      <vt:lpstr>Parolen auf Besucherebene / Einstellungen</vt:lpstr>
      <vt:lpstr>Parolen: So sieht sie der Besucher</vt:lpstr>
      <vt:lpstr>Quick Edit</vt:lpstr>
      <vt:lpstr>Quickedit: Bearbeitungsmöglichkeiten</vt:lpstr>
      <vt:lpstr>Header und Footer</vt:lpstr>
      <vt:lpstr>Bestandteile Header</vt:lpstr>
      <vt:lpstr>Bestandteile und Bearbeitung des Headers</vt:lpstr>
      <vt:lpstr>Header bearbeiten</vt:lpstr>
      <vt:lpstr>PowerPoint-Präsentation</vt:lpstr>
      <vt:lpstr>PowerPoint-Präsentation</vt:lpstr>
      <vt:lpstr>Bestandteile Footer</vt:lpstr>
      <vt:lpstr>Bestandteile und Bearbeitung des Footers, Anpassungen</vt:lpstr>
      <vt:lpstr>Sidebar</vt:lpstr>
      <vt:lpstr>Bearbeitung der Sidebar</vt:lpstr>
      <vt:lpstr>Sidebar</vt:lpstr>
      <vt:lpstr>Inhaltsblock von Seiten, Beiträgen, Veranstaltungen und Parolen</vt:lpstr>
      <vt:lpstr>Bearbeiten -&gt; (wichtige Möglichkeiten)</vt:lpstr>
      <vt:lpstr>Bearbeiten -&gt; Hierarchische Struktur der Blöcke (Listenansicht eingeschaltet)</vt:lpstr>
      <vt:lpstr>Die Startseite hat einen speziellen Aufbau</vt:lpstr>
      <vt:lpstr>Datenschutzerklärung und Impressum</vt:lpstr>
      <vt:lpstr>Ein Muss …</vt:lpstr>
      <vt:lpstr>Formulare</vt:lpstr>
      <vt:lpstr>Gravity Form erstellen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Kronauer</dc:creator>
  <cp:lastModifiedBy>Markus Kronauer</cp:lastModifiedBy>
  <cp:revision>71</cp:revision>
  <cp:lastPrinted>2023-06-05T13:19:39Z</cp:lastPrinted>
  <dcterms:created xsi:type="dcterms:W3CDTF">2023-02-28T12:58:51Z</dcterms:created>
  <dcterms:modified xsi:type="dcterms:W3CDTF">2023-06-05T13:20:59Z</dcterms:modified>
</cp:coreProperties>
</file>